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8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21" r:id="rId2"/>
    <p:sldId id="287" r:id="rId3"/>
    <p:sldId id="293" r:id="rId4"/>
    <p:sldId id="329" r:id="rId5"/>
    <p:sldId id="294" r:id="rId6"/>
    <p:sldId id="295" r:id="rId7"/>
    <p:sldId id="311" r:id="rId8"/>
    <p:sldId id="297" r:id="rId9"/>
    <p:sldId id="322" r:id="rId10"/>
    <p:sldId id="299" r:id="rId11"/>
    <p:sldId id="324" r:id="rId12"/>
    <p:sldId id="301" r:id="rId13"/>
    <p:sldId id="335" r:id="rId14"/>
    <p:sldId id="336" r:id="rId15"/>
    <p:sldId id="334" r:id="rId16"/>
    <p:sldId id="339" r:id="rId17"/>
    <p:sldId id="340" r:id="rId18"/>
    <p:sldId id="337" r:id="rId19"/>
    <p:sldId id="309" r:id="rId2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34E"/>
    <a:srgbClr val="B2D109"/>
    <a:srgbClr val="B2D200"/>
    <a:srgbClr val="316D87"/>
    <a:srgbClr val="ECE231"/>
    <a:srgbClr val="333333"/>
    <a:srgbClr val="EBE129"/>
    <a:srgbClr val="008265"/>
    <a:srgbClr val="20B2AA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434" autoAdjust="0"/>
  </p:normalViewPr>
  <p:slideViewPr>
    <p:cSldViewPr>
      <p:cViewPr varScale="1">
        <p:scale>
          <a:sx n="94" d="100"/>
          <a:sy n="94" d="100"/>
        </p:scale>
        <p:origin x="300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675BB5-4BE3-4E06-B2B3-AAA3D107C1A8}" type="doc">
      <dgm:prSet loTypeId="urn:microsoft.com/office/officeart/2005/8/layout/radial5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13DB034-1CFA-4CE1-8536-6BC256192226}">
      <dgm:prSet phldrT="[Text]" custT="1"/>
      <dgm:spPr/>
      <dgm:t>
        <a:bodyPr/>
        <a:lstStyle/>
        <a:p>
          <a:r>
            <a:rPr lang="de-DE" sz="2400" dirty="0" smtClean="0"/>
            <a:t>Benutzbarkeit &amp;</a:t>
          </a:r>
          <a:br>
            <a:rPr lang="de-DE" sz="2400" dirty="0" smtClean="0"/>
          </a:br>
          <a:r>
            <a:rPr lang="de-DE" sz="2400" dirty="0" smtClean="0"/>
            <a:t>Flexibilität</a:t>
          </a:r>
          <a:endParaRPr lang="en-US" sz="2400" dirty="0"/>
        </a:p>
      </dgm:t>
    </dgm:pt>
    <dgm:pt modelId="{ED3CCD02-8D75-4A08-AD85-C5F828B29313}" type="parTrans" cxnId="{41966F54-3C25-450E-8104-04B2B9165959}">
      <dgm:prSet custT="1"/>
      <dgm:spPr/>
      <dgm:t>
        <a:bodyPr/>
        <a:lstStyle/>
        <a:p>
          <a:endParaRPr lang="en-US" sz="2400"/>
        </a:p>
      </dgm:t>
    </dgm:pt>
    <dgm:pt modelId="{F3516F2D-4619-4753-A81E-130803DFBFC7}" type="sibTrans" cxnId="{41966F54-3C25-450E-8104-04B2B9165959}">
      <dgm:prSet/>
      <dgm:spPr/>
      <dgm:t>
        <a:bodyPr/>
        <a:lstStyle/>
        <a:p>
          <a:endParaRPr lang="en-US" sz="2400"/>
        </a:p>
      </dgm:t>
    </dgm:pt>
    <dgm:pt modelId="{6461E40C-FAF1-4C11-9CA4-01B7756558A8}">
      <dgm:prSet phldrT="[Text]" custT="1"/>
      <dgm:spPr/>
      <dgm:t>
        <a:bodyPr/>
        <a:lstStyle/>
        <a:p>
          <a:r>
            <a:rPr lang="en-US" sz="2400" dirty="0" smtClean="0"/>
            <a:t>Plugin</a:t>
          </a:r>
          <a:endParaRPr lang="en-US" sz="2400" dirty="0"/>
        </a:p>
      </dgm:t>
    </dgm:pt>
    <dgm:pt modelId="{5418FCE5-0AC2-479F-8F47-D35F7A60BD8D}" type="parTrans" cxnId="{5EBF790F-CC7C-4BBA-98A7-614FB5283795}">
      <dgm:prSet custT="1"/>
      <dgm:spPr/>
      <dgm:t>
        <a:bodyPr/>
        <a:lstStyle/>
        <a:p>
          <a:endParaRPr lang="en-US" sz="2400"/>
        </a:p>
      </dgm:t>
    </dgm:pt>
    <dgm:pt modelId="{3D67A8BA-4FB2-401F-A3C1-92132B645061}" type="sibTrans" cxnId="{5EBF790F-CC7C-4BBA-98A7-614FB5283795}">
      <dgm:prSet/>
      <dgm:spPr/>
      <dgm:t>
        <a:bodyPr/>
        <a:lstStyle/>
        <a:p>
          <a:endParaRPr lang="en-US" sz="2400"/>
        </a:p>
      </dgm:t>
    </dgm:pt>
    <dgm:pt modelId="{9A038BAD-1DAA-4E08-AF5C-7A535C3A31A3}">
      <dgm:prSet phldrT="[Text]" custT="1"/>
      <dgm:spPr/>
      <dgm:t>
        <a:bodyPr/>
        <a:lstStyle/>
        <a:p>
          <a:r>
            <a:rPr lang="de-DE" sz="2000" dirty="0" smtClean="0"/>
            <a:t>Transparenz &amp;</a:t>
          </a:r>
          <a:br>
            <a:rPr lang="de-DE" sz="2000" dirty="0" smtClean="0"/>
          </a:br>
          <a:r>
            <a:rPr lang="de-DE" sz="2000" dirty="0" smtClean="0"/>
            <a:t>Reproduzierbarkeit</a:t>
          </a:r>
          <a:endParaRPr lang="en-US" sz="2000" dirty="0"/>
        </a:p>
      </dgm:t>
    </dgm:pt>
    <dgm:pt modelId="{E1D6882F-7F41-4B9B-8326-079D0B7775D3}" type="parTrans" cxnId="{F67B8136-3A2B-408C-9570-C50B3786C6D1}">
      <dgm:prSet custT="1"/>
      <dgm:spPr/>
      <dgm:t>
        <a:bodyPr/>
        <a:lstStyle/>
        <a:p>
          <a:endParaRPr lang="en-US" sz="2400"/>
        </a:p>
      </dgm:t>
    </dgm:pt>
    <dgm:pt modelId="{BF904E21-59DA-42DB-BE7C-359EAF11BFDB}" type="sibTrans" cxnId="{F67B8136-3A2B-408C-9570-C50B3786C6D1}">
      <dgm:prSet/>
      <dgm:spPr/>
      <dgm:t>
        <a:bodyPr/>
        <a:lstStyle/>
        <a:p>
          <a:endParaRPr lang="en-US" sz="2400"/>
        </a:p>
      </dgm:t>
    </dgm:pt>
    <dgm:pt modelId="{C2B16F5E-4FD9-4E6C-984C-5FB34252F788}">
      <dgm:prSet phldrT="[Text]" custT="1"/>
      <dgm:spPr/>
      <dgm:t>
        <a:bodyPr/>
        <a:lstStyle/>
        <a:p>
          <a:r>
            <a:rPr lang="de-DE" sz="2400" dirty="0" smtClean="0"/>
            <a:t>Daten-</a:t>
          </a:r>
          <a:br>
            <a:rPr lang="de-DE" sz="2400" dirty="0" smtClean="0"/>
          </a:br>
          <a:r>
            <a:rPr lang="de-DE" sz="2400" dirty="0" smtClean="0"/>
            <a:t>zugriff</a:t>
          </a:r>
          <a:endParaRPr lang="en-US" sz="2400" dirty="0"/>
        </a:p>
      </dgm:t>
    </dgm:pt>
    <dgm:pt modelId="{D972BA52-9B06-4D48-9819-200C1326EA4D}" type="sibTrans" cxnId="{F20E6E35-2EF6-49E1-BCE2-AF737813AC7F}">
      <dgm:prSet/>
      <dgm:spPr/>
      <dgm:t>
        <a:bodyPr/>
        <a:lstStyle/>
        <a:p>
          <a:endParaRPr lang="en-US" sz="2400"/>
        </a:p>
      </dgm:t>
    </dgm:pt>
    <dgm:pt modelId="{8F21B166-5620-46A8-A5DD-72EAE361E61D}" type="parTrans" cxnId="{F20E6E35-2EF6-49E1-BCE2-AF737813AC7F}">
      <dgm:prSet custT="1"/>
      <dgm:spPr/>
      <dgm:t>
        <a:bodyPr/>
        <a:lstStyle/>
        <a:p>
          <a:endParaRPr lang="en-US" sz="2400"/>
        </a:p>
      </dgm:t>
    </dgm:pt>
    <dgm:pt modelId="{D3864EA6-13E7-440F-948B-8118F5878A44}">
      <dgm:prSet phldrT="[Text]" custT="1"/>
      <dgm:spPr/>
      <dgm:t>
        <a:bodyPr/>
        <a:lstStyle/>
        <a:p>
          <a:pPr>
            <a:spcAft>
              <a:spcPts val="0"/>
            </a:spcAft>
          </a:pPr>
          <a:endParaRPr lang="en-US" sz="2800" b="0" dirty="0"/>
        </a:p>
      </dgm:t>
    </dgm:pt>
    <dgm:pt modelId="{F4FE127A-F33D-4F59-961D-A505D5A781EE}" type="sibTrans" cxnId="{7834DFDC-DD97-4D0F-B547-27AB53428B4B}">
      <dgm:prSet/>
      <dgm:spPr/>
      <dgm:t>
        <a:bodyPr/>
        <a:lstStyle/>
        <a:p>
          <a:endParaRPr lang="en-US" sz="2400"/>
        </a:p>
      </dgm:t>
    </dgm:pt>
    <dgm:pt modelId="{5F920266-1B6A-4D7D-8C8B-D20E2934BF67}" type="parTrans" cxnId="{7834DFDC-DD97-4D0F-B547-27AB53428B4B}">
      <dgm:prSet/>
      <dgm:spPr/>
      <dgm:t>
        <a:bodyPr/>
        <a:lstStyle/>
        <a:p>
          <a:endParaRPr lang="en-US" sz="2400"/>
        </a:p>
      </dgm:t>
    </dgm:pt>
    <dgm:pt modelId="{EB09D521-9D02-4B4D-80CB-EB847731A63E}" type="pres">
      <dgm:prSet presAssocID="{19675BB5-4BE3-4E06-B2B3-AAA3D107C1A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DCFBEC-172E-41BB-B545-FE2085E0B744}" type="pres">
      <dgm:prSet presAssocID="{D3864EA6-13E7-440F-948B-8118F5878A44}" presName="centerShape" presStyleLbl="node0" presStyleIdx="0" presStyleCnt="1" custScaleX="193354" custScaleY="85849" custLinFactNeighborY="-6669"/>
      <dgm:spPr/>
      <dgm:t>
        <a:bodyPr/>
        <a:lstStyle/>
        <a:p>
          <a:endParaRPr lang="en-US"/>
        </a:p>
      </dgm:t>
    </dgm:pt>
    <dgm:pt modelId="{E09D1B4B-09AE-4B1F-A409-CE344F8F9185}" type="pres">
      <dgm:prSet presAssocID="{ED3CCD02-8D75-4A08-AD85-C5F828B29313}" presName="parTrans" presStyleLbl="sibTrans2D1" presStyleIdx="0" presStyleCnt="4"/>
      <dgm:spPr/>
      <dgm:t>
        <a:bodyPr/>
        <a:lstStyle/>
        <a:p>
          <a:endParaRPr lang="en-US"/>
        </a:p>
      </dgm:t>
    </dgm:pt>
    <dgm:pt modelId="{79A2186A-8429-4E95-A4D2-214813090081}" type="pres">
      <dgm:prSet presAssocID="{ED3CCD02-8D75-4A08-AD85-C5F828B29313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60779230-642B-46DB-B5CA-FC2220C38859}" type="pres">
      <dgm:prSet presAssocID="{813DB034-1CFA-4CE1-8536-6BC256192226}" presName="node" presStyleLbl="node1" presStyleIdx="0" presStyleCnt="4" custScaleX="211713" custScaleY="65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73F644-A37B-4263-BDD3-7D4AECF93436}" type="pres">
      <dgm:prSet presAssocID="{5418FCE5-0AC2-479F-8F47-D35F7A60BD8D}" presName="parTrans" presStyleLbl="sibTrans2D1" presStyleIdx="1" presStyleCnt="4"/>
      <dgm:spPr/>
      <dgm:t>
        <a:bodyPr/>
        <a:lstStyle/>
        <a:p>
          <a:endParaRPr lang="en-US"/>
        </a:p>
      </dgm:t>
    </dgm:pt>
    <dgm:pt modelId="{AF2E0478-D773-4966-9A95-8E70AD7139B7}" type="pres">
      <dgm:prSet presAssocID="{5418FCE5-0AC2-479F-8F47-D35F7A60BD8D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8FE55D76-69B8-469D-BE4A-A0F9F69D5110}" type="pres">
      <dgm:prSet presAssocID="{6461E40C-FAF1-4C11-9CA4-01B7756558A8}" presName="node" presStyleLbl="node1" presStyleIdx="1" presStyleCnt="4" custRadScaleRad="131005" custRadScaleInc="-14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0FDE60-5A66-47CD-855C-10B0ABFAFF6D}" type="pres">
      <dgm:prSet presAssocID="{E1D6882F-7F41-4B9B-8326-079D0B7775D3}" presName="parTrans" presStyleLbl="sibTrans2D1" presStyleIdx="2" presStyleCnt="4"/>
      <dgm:spPr/>
      <dgm:t>
        <a:bodyPr/>
        <a:lstStyle/>
        <a:p>
          <a:endParaRPr lang="en-US"/>
        </a:p>
      </dgm:t>
    </dgm:pt>
    <dgm:pt modelId="{D9C29361-9907-4AA5-9D4C-465D8E4516DA}" type="pres">
      <dgm:prSet presAssocID="{E1D6882F-7F41-4B9B-8326-079D0B7775D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492A8904-4F29-41B2-8DF6-9E5DB43B598E}" type="pres">
      <dgm:prSet presAssocID="{9A038BAD-1DAA-4E08-AF5C-7A535C3A31A3}" presName="node" presStyleLbl="node1" presStyleIdx="2" presStyleCnt="4" custScaleX="211686" custScaleY="65923" custRadScaleRad="71528" custRadScaleInc="-12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BEB95-5498-4076-A7AD-52EA2D6058A0}" type="pres">
      <dgm:prSet presAssocID="{8F21B166-5620-46A8-A5DD-72EAE361E61D}" presName="parTrans" presStyleLbl="sibTrans2D1" presStyleIdx="3" presStyleCnt="4"/>
      <dgm:spPr/>
      <dgm:t>
        <a:bodyPr/>
        <a:lstStyle/>
        <a:p>
          <a:endParaRPr lang="en-US"/>
        </a:p>
      </dgm:t>
    </dgm:pt>
    <dgm:pt modelId="{8C992717-B056-4E89-850B-547F00D86B47}" type="pres">
      <dgm:prSet presAssocID="{8F21B166-5620-46A8-A5DD-72EAE361E61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A0AE6ABD-EFF8-41C2-907C-790C07DF522C}" type="pres">
      <dgm:prSet presAssocID="{C2B16F5E-4FD9-4E6C-984C-5FB34252F788}" presName="node" presStyleLbl="node1" presStyleIdx="3" presStyleCnt="4" custRadScaleRad="132139" custRadScaleInc="15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4A5BB1-7D88-46E1-A4FE-426CF985C723}" type="presOf" srcId="{19675BB5-4BE3-4E06-B2B3-AAA3D107C1A8}" destId="{EB09D521-9D02-4B4D-80CB-EB847731A63E}" srcOrd="0" destOrd="0" presId="urn:microsoft.com/office/officeart/2005/8/layout/radial5"/>
    <dgm:cxn modelId="{F20E6E35-2EF6-49E1-BCE2-AF737813AC7F}" srcId="{D3864EA6-13E7-440F-948B-8118F5878A44}" destId="{C2B16F5E-4FD9-4E6C-984C-5FB34252F788}" srcOrd="3" destOrd="0" parTransId="{8F21B166-5620-46A8-A5DD-72EAE361E61D}" sibTransId="{D972BA52-9B06-4D48-9819-200C1326EA4D}"/>
    <dgm:cxn modelId="{3B0F0AEB-45B8-4ADE-89DB-0BCD0D86F9F0}" type="presOf" srcId="{5418FCE5-0AC2-479F-8F47-D35F7A60BD8D}" destId="{4873F644-A37B-4263-BDD3-7D4AECF93436}" srcOrd="0" destOrd="0" presId="urn:microsoft.com/office/officeart/2005/8/layout/radial5"/>
    <dgm:cxn modelId="{A672F246-39FF-43E5-9FDF-D9D7410504F7}" type="presOf" srcId="{E1D6882F-7F41-4B9B-8326-079D0B7775D3}" destId="{FB0FDE60-5A66-47CD-855C-10B0ABFAFF6D}" srcOrd="0" destOrd="0" presId="urn:microsoft.com/office/officeart/2005/8/layout/radial5"/>
    <dgm:cxn modelId="{7834DFDC-DD97-4D0F-B547-27AB53428B4B}" srcId="{19675BB5-4BE3-4E06-B2B3-AAA3D107C1A8}" destId="{D3864EA6-13E7-440F-948B-8118F5878A44}" srcOrd="0" destOrd="0" parTransId="{5F920266-1B6A-4D7D-8C8B-D20E2934BF67}" sibTransId="{F4FE127A-F33D-4F59-961D-A505D5A781EE}"/>
    <dgm:cxn modelId="{92E06969-B0F0-4F47-B9F9-D21909640F81}" type="presOf" srcId="{ED3CCD02-8D75-4A08-AD85-C5F828B29313}" destId="{79A2186A-8429-4E95-A4D2-214813090081}" srcOrd="1" destOrd="0" presId="urn:microsoft.com/office/officeart/2005/8/layout/radial5"/>
    <dgm:cxn modelId="{8290ADC8-6976-414A-B45F-723BA8C1F7D6}" type="presOf" srcId="{8F21B166-5620-46A8-A5DD-72EAE361E61D}" destId="{8C992717-B056-4E89-850B-547F00D86B47}" srcOrd="1" destOrd="0" presId="urn:microsoft.com/office/officeart/2005/8/layout/radial5"/>
    <dgm:cxn modelId="{F67B8136-3A2B-408C-9570-C50B3786C6D1}" srcId="{D3864EA6-13E7-440F-948B-8118F5878A44}" destId="{9A038BAD-1DAA-4E08-AF5C-7A535C3A31A3}" srcOrd="2" destOrd="0" parTransId="{E1D6882F-7F41-4B9B-8326-079D0B7775D3}" sibTransId="{BF904E21-59DA-42DB-BE7C-359EAF11BFDB}"/>
    <dgm:cxn modelId="{9D569A26-5F14-430B-98F5-F803AC4D9932}" type="presOf" srcId="{D3864EA6-13E7-440F-948B-8118F5878A44}" destId="{7ADCFBEC-172E-41BB-B545-FE2085E0B744}" srcOrd="0" destOrd="0" presId="urn:microsoft.com/office/officeart/2005/8/layout/radial5"/>
    <dgm:cxn modelId="{11A60373-DBAF-45BC-9C2B-4FB9A9F45188}" type="presOf" srcId="{813DB034-1CFA-4CE1-8536-6BC256192226}" destId="{60779230-642B-46DB-B5CA-FC2220C38859}" srcOrd="0" destOrd="0" presId="urn:microsoft.com/office/officeart/2005/8/layout/radial5"/>
    <dgm:cxn modelId="{CF944D28-77E6-4EA5-8FE8-25F41D90B14D}" type="presOf" srcId="{6461E40C-FAF1-4C11-9CA4-01B7756558A8}" destId="{8FE55D76-69B8-469D-BE4A-A0F9F69D5110}" srcOrd="0" destOrd="0" presId="urn:microsoft.com/office/officeart/2005/8/layout/radial5"/>
    <dgm:cxn modelId="{DAC99894-5161-4C89-8531-F734A5FDA20D}" type="presOf" srcId="{E1D6882F-7F41-4B9B-8326-079D0B7775D3}" destId="{D9C29361-9907-4AA5-9D4C-465D8E4516DA}" srcOrd="1" destOrd="0" presId="urn:microsoft.com/office/officeart/2005/8/layout/radial5"/>
    <dgm:cxn modelId="{6036D4BF-23F1-4D42-A18D-27D496B2D402}" type="presOf" srcId="{5418FCE5-0AC2-479F-8F47-D35F7A60BD8D}" destId="{AF2E0478-D773-4966-9A95-8E70AD7139B7}" srcOrd="1" destOrd="0" presId="urn:microsoft.com/office/officeart/2005/8/layout/radial5"/>
    <dgm:cxn modelId="{5EBF790F-CC7C-4BBA-98A7-614FB5283795}" srcId="{D3864EA6-13E7-440F-948B-8118F5878A44}" destId="{6461E40C-FAF1-4C11-9CA4-01B7756558A8}" srcOrd="1" destOrd="0" parTransId="{5418FCE5-0AC2-479F-8F47-D35F7A60BD8D}" sibTransId="{3D67A8BA-4FB2-401F-A3C1-92132B645061}"/>
    <dgm:cxn modelId="{16914A43-877A-4D56-AD58-1E645F694223}" type="presOf" srcId="{8F21B166-5620-46A8-A5DD-72EAE361E61D}" destId="{470BEB95-5498-4076-A7AD-52EA2D6058A0}" srcOrd="0" destOrd="0" presId="urn:microsoft.com/office/officeart/2005/8/layout/radial5"/>
    <dgm:cxn modelId="{87024CB8-4196-4E28-9590-424D6EDD37B8}" type="presOf" srcId="{9A038BAD-1DAA-4E08-AF5C-7A535C3A31A3}" destId="{492A8904-4F29-41B2-8DF6-9E5DB43B598E}" srcOrd="0" destOrd="0" presId="urn:microsoft.com/office/officeart/2005/8/layout/radial5"/>
    <dgm:cxn modelId="{4395FA3D-EC20-427B-98E3-FEF457303049}" type="presOf" srcId="{ED3CCD02-8D75-4A08-AD85-C5F828B29313}" destId="{E09D1B4B-09AE-4B1F-A409-CE344F8F9185}" srcOrd="0" destOrd="0" presId="urn:microsoft.com/office/officeart/2005/8/layout/radial5"/>
    <dgm:cxn modelId="{41966F54-3C25-450E-8104-04B2B9165959}" srcId="{D3864EA6-13E7-440F-948B-8118F5878A44}" destId="{813DB034-1CFA-4CE1-8536-6BC256192226}" srcOrd="0" destOrd="0" parTransId="{ED3CCD02-8D75-4A08-AD85-C5F828B29313}" sibTransId="{F3516F2D-4619-4753-A81E-130803DFBFC7}"/>
    <dgm:cxn modelId="{BD6D1416-427A-4916-BA86-A7A003583FC7}" type="presOf" srcId="{C2B16F5E-4FD9-4E6C-984C-5FB34252F788}" destId="{A0AE6ABD-EFF8-41C2-907C-790C07DF522C}" srcOrd="0" destOrd="0" presId="urn:microsoft.com/office/officeart/2005/8/layout/radial5"/>
    <dgm:cxn modelId="{DCF934F6-7786-4229-A9C3-0788AE26161B}" type="presParOf" srcId="{EB09D521-9D02-4B4D-80CB-EB847731A63E}" destId="{7ADCFBEC-172E-41BB-B545-FE2085E0B744}" srcOrd="0" destOrd="0" presId="urn:microsoft.com/office/officeart/2005/8/layout/radial5"/>
    <dgm:cxn modelId="{D690C116-1371-4CF1-9C3F-7E60F3C8C6F6}" type="presParOf" srcId="{EB09D521-9D02-4B4D-80CB-EB847731A63E}" destId="{E09D1B4B-09AE-4B1F-A409-CE344F8F9185}" srcOrd="1" destOrd="0" presId="urn:microsoft.com/office/officeart/2005/8/layout/radial5"/>
    <dgm:cxn modelId="{9940B53C-2E15-4E45-B6D9-7902B8C2B852}" type="presParOf" srcId="{E09D1B4B-09AE-4B1F-A409-CE344F8F9185}" destId="{79A2186A-8429-4E95-A4D2-214813090081}" srcOrd="0" destOrd="0" presId="urn:microsoft.com/office/officeart/2005/8/layout/radial5"/>
    <dgm:cxn modelId="{1F81518F-0F24-4D91-901F-0386BBB82D4F}" type="presParOf" srcId="{EB09D521-9D02-4B4D-80CB-EB847731A63E}" destId="{60779230-642B-46DB-B5CA-FC2220C38859}" srcOrd="2" destOrd="0" presId="urn:microsoft.com/office/officeart/2005/8/layout/radial5"/>
    <dgm:cxn modelId="{0C2B6776-F581-4FF2-84B5-263D7E7887A9}" type="presParOf" srcId="{EB09D521-9D02-4B4D-80CB-EB847731A63E}" destId="{4873F644-A37B-4263-BDD3-7D4AECF93436}" srcOrd="3" destOrd="0" presId="urn:microsoft.com/office/officeart/2005/8/layout/radial5"/>
    <dgm:cxn modelId="{37733251-4681-4C7D-A18B-BC9E240F7ACE}" type="presParOf" srcId="{4873F644-A37B-4263-BDD3-7D4AECF93436}" destId="{AF2E0478-D773-4966-9A95-8E70AD7139B7}" srcOrd="0" destOrd="0" presId="urn:microsoft.com/office/officeart/2005/8/layout/radial5"/>
    <dgm:cxn modelId="{658997AD-433B-42F7-B70C-BBDF6455C3BD}" type="presParOf" srcId="{EB09D521-9D02-4B4D-80CB-EB847731A63E}" destId="{8FE55D76-69B8-469D-BE4A-A0F9F69D5110}" srcOrd="4" destOrd="0" presId="urn:microsoft.com/office/officeart/2005/8/layout/radial5"/>
    <dgm:cxn modelId="{608DE5D4-C084-48E2-A00D-A9B7FCB32301}" type="presParOf" srcId="{EB09D521-9D02-4B4D-80CB-EB847731A63E}" destId="{FB0FDE60-5A66-47CD-855C-10B0ABFAFF6D}" srcOrd="5" destOrd="0" presId="urn:microsoft.com/office/officeart/2005/8/layout/radial5"/>
    <dgm:cxn modelId="{86A89CB5-EC85-4C00-9786-87A73C3D9957}" type="presParOf" srcId="{FB0FDE60-5A66-47CD-855C-10B0ABFAFF6D}" destId="{D9C29361-9907-4AA5-9D4C-465D8E4516DA}" srcOrd="0" destOrd="0" presId="urn:microsoft.com/office/officeart/2005/8/layout/radial5"/>
    <dgm:cxn modelId="{DE04F78F-053D-45B5-89FA-0238B9AFFD6C}" type="presParOf" srcId="{EB09D521-9D02-4B4D-80CB-EB847731A63E}" destId="{492A8904-4F29-41B2-8DF6-9E5DB43B598E}" srcOrd="6" destOrd="0" presId="urn:microsoft.com/office/officeart/2005/8/layout/radial5"/>
    <dgm:cxn modelId="{9DE24EEC-4407-48AA-ADEA-C80988508854}" type="presParOf" srcId="{EB09D521-9D02-4B4D-80CB-EB847731A63E}" destId="{470BEB95-5498-4076-A7AD-52EA2D6058A0}" srcOrd="7" destOrd="0" presId="urn:microsoft.com/office/officeart/2005/8/layout/radial5"/>
    <dgm:cxn modelId="{72ED9712-8C75-4A3A-A014-BB97DB02ADC6}" type="presParOf" srcId="{470BEB95-5498-4076-A7AD-52EA2D6058A0}" destId="{8C992717-B056-4E89-850B-547F00D86B47}" srcOrd="0" destOrd="0" presId="urn:microsoft.com/office/officeart/2005/8/layout/radial5"/>
    <dgm:cxn modelId="{3DC95291-7057-4C59-8C9A-7FB0EE2D531C}" type="presParOf" srcId="{EB09D521-9D02-4B4D-80CB-EB847731A63E}" destId="{A0AE6ABD-EFF8-41C2-907C-790C07DF522C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675BB5-4BE3-4E06-B2B3-AAA3D107C1A8}" type="doc">
      <dgm:prSet loTypeId="urn:microsoft.com/office/officeart/2005/8/layout/radial5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3864EA6-13E7-440F-948B-8118F5878A44}">
      <dgm:prSet phldrT="[Text]" custT="1"/>
      <dgm:spPr/>
      <dgm:t>
        <a:bodyPr/>
        <a:lstStyle/>
        <a:p>
          <a:pPr>
            <a:spcAft>
              <a:spcPts val="0"/>
            </a:spcAft>
          </a:pPr>
          <a:endParaRPr lang="en-US" sz="2800" b="0" dirty="0"/>
        </a:p>
      </dgm:t>
    </dgm:pt>
    <dgm:pt modelId="{5F920266-1B6A-4D7D-8C8B-D20E2934BF67}" type="parTrans" cxnId="{7834DFDC-DD97-4D0F-B547-27AB53428B4B}">
      <dgm:prSet/>
      <dgm:spPr/>
      <dgm:t>
        <a:bodyPr/>
        <a:lstStyle/>
        <a:p>
          <a:endParaRPr lang="en-US" sz="2400"/>
        </a:p>
      </dgm:t>
    </dgm:pt>
    <dgm:pt modelId="{F4FE127A-F33D-4F59-961D-A505D5A781EE}" type="sibTrans" cxnId="{7834DFDC-DD97-4D0F-B547-27AB53428B4B}">
      <dgm:prSet/>
      <dgm:spPr/>
      <dgm:t>
        <a:bodyPr/>
        <a:lstStyle/>
        <a:p>
          <a:endParaRPr lang="en-US" sz="2400"/>
        </a:p>
      </dgm:t>
    </dgm:pt>
    <dgm:pt modelId="{813DB034-1CFA-4CE1-8536-6BC256192226}">
      <dgm:prSet phldrT="[Text]" custT="1"/>
      <dgm:spPr/>
      <dgm:t>
        <a:bodyPr/>
        <a:lstStyle/>
        <a:p>
          <a:r>
            <a:rPr lang="de-DE" sz="2400" dirty="0" smtClean="0"/>
            <a:t>Benutzbarkeit &amp;</a:t>
          </a:r>
          <a:br>
            <a:rPr lang="de-DE" sz="2400" dirty="0" smtClean="0"/>
          </a:br>
          <a:r>
            <a:rPr lang="de-DE" sz="2400" dirty="0" smtClean="0"/>
            <a:t>Flexibilität</a:t>
          </a:r>
          <a:endParaRPr lang="en-US" sz="2400" dirty="0"/>
        </a:p>
      </dgm:t>
    </dgm:pt>
    <dgm:pt modelId="{ED3CCD02-8D75-4A08-AD85-C5F828B29313}" type="parTrans" cxnId="{41966F54-3C25-450E-8104-04B2B9165959}">
      <dgm:prSet custT="1"/>
      <dgm:spPr/>
      <dgm:t>
        <a:bodyPr/>
        <a:lstStyle/>
        <a:p>
          <a:endParaRPr lang="en-US" sz="2400"/>
        </a:p>
      </dgm:t>
    </dgm:pt>
    <dgm:pt modelId="{F3516F2D-4619-4753-A81E-130803DFBFC7}" type="sibTrans" cxnId="{41966F54-3C25-450E-8104-04B2B9165959}">
      <dgm:prSet/>
      <dgm:spPr/>
      <dgm:t>
        <a:bodyPr/>
        <a:lstStyle/>
        <a:p>
          <a:endParaRPr lang="en-US" sz="2400"/>
        </a:p>
      </dgm:t>
    </dgm:pt>
    <dgm:pt modelId="{6461E40C-FAF1-4C11-9CA4-01B7756558A8}">
      <dgm:prSet phldrT="[Text]" custT="1"/>
      <dgm:spPr/>
      <dgm:t>
        <a:bodyPr/>
        <a:lstStyle/>
        <a:p>
          <a:r>
            <a:rPr lang="en-US" sz="2400" dirty="0" smtClean="0"/>
            <a:t>Plugin</a:t>
          </a:r>
          <a:endParaRPr lang="en-US" sz="2400" dirty="0"/>
        </a:p>
      </dgm:t>
    </dgm:pt>
    <dgm:pt modelId="{5418FCE5-0AC2-479F-8F47-D35F7A60BD8D}" type="parTrans" cxnId="{5EBF790F-CC7C-4BBA-98A7-614FB5283795}">
      <dgm:prSet custT="1"/>
      <dgm:spPr/>
      <dgm:t>
        <a:bodyPr/>
        <a:lstStyle/>
        <a:p>
          <a:endParaRPr lang="en-US" sz="2400"/>
        </a:p>
      </dgm:t>
    </dgm:pt>
    <dgm:pt modelId="{3D67A8BA-4FB2-401F-A3C1-92132B645061}" type="sibTrans" cxnId="{5EBF790F-CC7C-4BBA-98A7-614FB5283795}">
      <dgm:prSet/>
      <dgm:spPr/>
      <dgm:t>
        <a:bodyPr/>
        <a:lstStyle/>
        <a:p>
          <a:endParaRPr lang="en-US" sz="2400"/>
        </a:p>
      </dgm:t>
    </dgm:pt>
    <dgm:pt modelId="{9A038BAD-1DAA-4E08-AF5C-7A535C3A31A3}">
      <dgm:prSet phldrT="[Text]" custT="1"/>
      <dgm:spPr/>
      <dgm:t>
        <a:bodyPr/>
        <a:lstStyle/>
        <a:p>
          <a:r>
            <a:rPr lang="de-DE" sz="2000" dirty="0" smtClean="0"/>
            <a:t>Transparenz &amp;</a:t>
          </a:r>
          <a:br>
            <a:rPr lang="de-DE" sz="2000" dirty="0" smtClean="0"/>
          </a:br>
          <a:r>
            <a:rPr lang="de-DE" sz="2000" dirty="0" smtClean="0"/>
            <a:t>Reproduzierbarkeit</a:t>
          </a:r>
          <a:endParaRPr lang="en-US" sz="2000" dirty="0"/>
        </a:p>
      </dgm:t>
    </dgm:pt>
    <dgm:pt modelId="{E1D6882F-7F41-4B9B-8326-079D0B7775D3}" type="parTrans" cxnId="{F67B8136-3A2B-408C-9570-C50B3786C6D1}">
      <dgm:prSet custT="1"/>
      <dgm:spPr/>
      <dgm:t>
        <a:bodyPr/>
        <a:lstStyle/>
        <a:p>
          <a:endParaRPr lang="en-US" sz="2400"/>
        </a:p>
      </dgm:t>
    </dgm:pt>
    <dgm:pt modelId="{BF904E21-59DA-42DB-BE7C-359EAF11BFDB}" type="sibTrans" cxnId="{F67B8136-3A2B-408C-9570-C50B3786C6D1}">
      <dgm:prSet/>
      <dgm:spPr/>
      <dgm:t>
        <a:bodyPr/>
        <a:lstStyle/>
        <a:p>
          <a:endParaRPr lang="en-US" sz="2400"/>
        </a:p>
      </dgm:t>
    </dgm:pt>
    <dgm:pt modelId="{C2B16F5E-4FD9-4E6C-984C-5FB34252F788}">
      <dgm:prSet phldrT="[Text]" custT="1"/>
      <dgm:spPr/>
      <dgm:t>
        <a:bodyPr/>
        <a:lstStyle/>
        <a:p>
          <a:r>
            <a:rPr lang="de-DE" sz="2400" dirty="0" smtClean="0"/>
            <a:t>Daten-</a:t>
          </a:r>
          <a:br>
            <a:rPr lang="de-DE" sz="2400" dirty="0" smtClean="0"/>
          </a:br>
          <a:r>
            <a:rPr lang="de-DE" sz="2400" dirty="0" smtClean="0"/>
            <a:t>zugriff</a:t>
          </a:r>
          <a:endParaRPr lang="en-US" sz="2400" dirty="0"/>
        </a:p>
      </dgm:t>
    </dgm:pt>
    <dgm:pt modelId="{D972BA52-9B06-4D48-9819-200C1326EA4D}" type="sibTrans" cxnId="{F20E6E35-2EF6-49E1-BCE2-AF737813AC7F}">
      <dgm:prSet/>
      <dgm:spPr/>
      <dgm:t>
        <a:bodyPr/>
        <a:lstStyle/>
        <a:p>
          <a:endParaRPr lang="en-US" sz="2400"/>
        </a:p>
      </dgm:t>
    </dgm:pt>
    <dgm:pt modelId="{8F21B166-5620-46A8-A5DD-72EAE361E61D}" type="parTrans" cxnId="{F20E6E35-2EF6-49E1-BCE2-AF737813AC7F}">
      <dgm:prSet custT="1"/>
      <dgm:spPr/>
      <dgm:t>
        <a:bodyPr/>
        <a:lstStyle/>
        <a:p>
          <a:endParaRPr lang="en-US" sz="2400"/>
        </a:p>
      </dgm:t>
    </dgm:pt>
    <dgm:pt modelId="{EB09D521-9D02-4B4D-80CB-EB847731A63E}" type="pres">
      <dgm:prSet presAssocID="{19675BB5-4BE3-4E06-B2B3-AAA3D107C1A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DCFBEC-172E-41BB-B545-FE2085E0B744}" type="pres">
      <dgm:prSet presAssocID="{D3864EA6-13E7-440F-948B-8118F5878A44}" presName="centerShape" presStyleLbl="node0" presStyleIdx="0" presStyleCnt="1" custScaleX="193354" custScaleY="85849" custLinFactNeighborY="-6669"/>
      <dgm:spPr/>
      <dgm:t>
        <a:bodyPr/>
        <a:lstStyle/>
        <a:p>
          <a:endParaRPr lang="en-US"/>
        </a:p>
      </dgm:t>
    </dgm:pt>
    <dgm:pt modelId="{E09D1B4B-09AE-4B1F-A409-CE344F8F9185}" type="pres">
      <dgm:prSet presAssocID="{ED3CCD02-8D75-4A08-AD85-C5F828B29313}" presName="parTrans" presStyleLbl="sibTrans2D1" presStyleIdx="0" presStyleCnt="4"/>
      <dgm:spPr/>
      <dgm:t>
        <a:bodyPr/>
        <a:lstStyle/>
        <a:p>
          <a:endParaRPr lang="en-US"/>
        </a:p>
      </dgm:t>
    </dgm:pt>
    <dgm:pt modelId="{79A2186A-8429-4E95-A4D2-214813090081}" type="pres">
      <dgm:prSet presAssocID="{ED3CCD02-8D75-4A08-AD85-C5F828B29313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60779230-642B-46DB-B5CA-FC2220C38859}" type="pres">
      <dgm:prSet presAssocID="{813DB034-1CFA-4CE1-8536-6BC256192226}" presName="node" presStyleLbl="node1" presStyleIdx="0" presStyleCnt="4" custScaleX="211713" custScaleY="65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73F644-A37B-4263-BDD3-7D4AECF93436}" type="pres">
      <dgm:prSet presAssocID="{5418FCE5-0AC2-479F-8F47-D35F7A60BD8D}" presName="parTrans" presStyleLbl="sibTrans2D1" presStyleIdx="1" presStyleCnt="4"/>
      <dgm:spPr/>
      <dgm:t>
        <a:bodyPr/>
        <a:lstStyle/>
        <a:p>
          <a:endParaRPr lang="en-US"/>
        </a:p>
      </dgm:t>
    </dgm:pt>
    <dgm:pt modelId="{AF2E0478-D773-4966-9A95-8E70AD7139B7}" type="pres">
      <dgm:prSet presAssocID="{5418FCE5-0AC2-479F-8F47-D35F7A60BD8D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8FE55D76-69B8-469D-BE4A-A0F9F69D5110}" type="pres">
      <dgm:prSet presAssocID="{6461E40C-FAF1-4C11-9CA4-01B7756558A8}" presName="node" presStyleLbl="node1" presStyleIdx="1" presStyleCnt="4" custRadScaleRad="131005" custRadScaleInc="-14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0FDE60-5A66-47CD-855C-10B0ABFAFF6D}" type="pres">
      <dgm:prSet presAssocID="{E1D6882F-7F41-4B9B-8326-079D0B7775D3}" presName="parTrans" presStyleLbl="sibTrans2D1" presStyleIdx="2" presStyleCnt="4"/>
      <dgm:spPr/>
      <dgm:t>
        <a:bodyPr/>
        <a:lstStyle/>
        <a:p>
          <a:endParaRPr lang="en-US"/>
        </a:p>
      </dgm:t>
    </dgm:pt>
    <dgm:pt modelId="{D9C29361-9907-4AA5-9D4C-465D8E4516DA}" type="pres">
      <dgm:prSet presAssocID="{E1D6882F-7F41-4B9B-8326-079D0B7775D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492A8904-4F29-41B2-8DF6-9E5DB43B598E}" type="pres">
      <dgm:prSet presAssocID="{9A038BAD-1DAA-4E08-AF5C-7A535C3A31A3}" presName="node" presStyleLbl="node1" presStyleIdx="2" presStyleCnt="4" custScaleX="211686" custScaleY="65923" custRadScaleRad="71528" custRadScaleInc="-12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BEB95-5498-4076-A7AD-52EA2D6058A0}" type="pres">
      <dgm:prSet presAssocID="{8F21B166-5620-46A8-A5DD-72EAE361E61D}" presName="parTrans" presStyleLbl="sibTrans2D1" presStyleIdx="3" presStyleCnt="4"/>
      <dgm:spPr/>
      <dgm:t>
        <a:bodyPr/>
        <a:lstStyle/>
        <a:p>
          <a:endParaRPr lang="en-US"/>
        </a:p>
      </dgm:t>
    </dgm:pt>
    <dgm:pt modelId="{8C992717-B056-4E89-850B-547F00D86B47}" type="pres">
      <dgm:prSet presAssocID="{8F21B166-5620-46A8-A5DD-72EAE361E61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A0AE6ABD-EFF8-41C2-907C-790C07DF522C}" type="pres">
      <dgm:prSet presAssocID="{C2B16F5E-4FD9-4E6C-984C-5FB34252F788}" presName="node" presStyleLbl="node1" presStyleIdx="3" presStyleCnt="4" custRadScaleRad="132139" custRadScaleInc="15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BF790F-CC7C-4BBA-98A7-614FB5283795}" srcId="{D3864EA6-13E7-440F-948B-8118F5878A44}" destId="{6461E40C-FAF1-4C11-9CA4-01B7756558A8}" srcOrd="1" destOrd="0" parTransId="{5418FCE5-0AC2-479F-8F47-D35F7A60BD8D}" sibTransId="{3D67A8BA-4FB2-401F-A3C1-92132B645061}"/>
    <dgm:cxn modelId="{782D4B77-71F4-4D85-9BBF-0DB7291517C2}" type="presOf" srcId="{ED3CCD02-8D75-4A08-AD85-C5F828B29313}" destId="{79A2186A-8429-4E95-A4D2-214813090081}" srcOrd="1" destOrd="0" presId="urn:microsoft.com/office/officeart/2005/8/layout/radial5"/>
    <dgm:cxn modelId="{0F99F8E4-FD3A-48C1-B04D-04B8A46667E6}" type="presOf" srcId="{D3864EA6-13E7-440F-948B-8118F5878A44}" destId="{7ADCFBEC-172E-41BB-B545-FE2085E0B744}" srcOrd="0" destOrd="0" presId="urn:microsoft.com/office/officeart/2005/8/layout/radial5"/>
    <dgm:cxn modelId="{024D3276-2BCB-43EF-9F08-DBE7685BB2B8}" type="presOf" srcId="{9A038BAD-1DAA-4E08-AF5C-7A535C3A31A3}" destId="{492A8904-4F29-41B2-8DF6-9E5DB43B598E}" srcOrd="0" destOrd="0" presId="urn:microsoft.com/office/officeart/2005/8/layout/radial5"/>
    <dgm:cxn modelId="{7834DFDC-DD97-4D0F-B547-27AB53428B4B}" srcId="{19675BB5-4BE3-4E06-B2B3-AAA3D107C1A8}" destId="{D3864EA6-13E7-440F-948B-8118F5878A44}" srcOrd="0" destOrd="0" parTransId="{5F920266-1B6A-4D7D-8C8B-D20E2934BF67}" sibTransId="{F4FE127A-F33D-4F59-961D-A505D5A781EE}"/>
    <dgm:cxn modelId="{428F183C-6E06-4E1C-B39D-9EA64B04F66C}" type="presOf" srcId="{6461E40C-FAF1-4C11-9CA4-01B7756558A8}" destId="{8FE55D76-69B8-469D-BE4A-A0F9F69D5110}" srcOrd="0" destOrd="0" presId="urn:microsoft.com/office/officeart/2005/8/layout/radial5"/>
    <dgm:cxn modelId="{213D541F-D91C-40B1-A0A4-6C5154444D17}" type="presOf" srcId="{5418FCE5-0AC2-479F-8F47-D35F7A60BD8D}" destId="{AF2E0478-D773-4966-9A95-8E70AD7139B7}" srcOrd="1" destOrd="0" presId="urn:microsoft.com/office/officeart/2005/8/layout/radial5"/>
    <dgm:cxn modelId="{F20E6E35-2EF6-49E1-BCE2-AF737813AC7F}" srcId="{D3864EA6-13E7-440F-948B-8118F5878A44}" destId="{C2B16F5E-4FD9-4E6C-984C-5FB34252F788}" srcOrd="3" destOrd="0" parTransId="{8F21B166-5620-46A8-A5DD-72EAE361E61D}" sibTransId="{D972BA52-9B06-4D48-9819-200C1326EA4D}"/>
    <dgm:cxn modelId="{8789C82F-6ABE-44F8-AA1D-1F9A868352A0}" type="presOf" srcId="{8F21B166-5620-46A8-A5DD-72EAE361E61D}" destId="{8C992717-B056-4E89-850B-547F00D86B47}" srcOrd="1" destOrd="0" presId="urn:microsoft.com/office/officeart/2005/8/layout/radial5"/>
    <dgm:cxn modelId="{28863377-E71A-4EC3-A261-37141067D950}" type="presOf" srcId="{C2B16F5E-4FD9-4E6C-984C-5FB34252F788}" destId="{A0AE6ABD-EFF8-41C2-907C-790C07DF522C}" srcOrd="0" destOrd="0" presId="urn:microsoft.com/office/officeart/2005/8/layout/radial5"/>
    <dgm:cxn modelId="{6A0DDFE6-F021-4E9D-8809-2D1099F928B7}" type="presOf" srcId="{813DB034-1CFA-4CE1-8536-6BC256192226}" destId="{60779230-642B-46DB-B5CA-FC2220C38859}" srcOrd="0" destOrd="0" presId="urn:microsoft.com/office/officeart/2005/8/layout/radial5"/>
    <dgm:cxn modelId="{6E799673-F862-48A2-873B-94E9D398F763}" type="presOf" srcId="{19675BB5-4BE3-4E06-B2B3-AAA3D107C1A8}" destId="{EB09D521-9D02-4B4D-80CB-EB847731A63E}" srcOrd="0" destOrd="0" presId="urn:microsoft.com/office/officeart/2005/8/layout/radial5"/>
    <dgm:cxn modelId="{7D6D1C53-0109-4B8C-8100-141BE63AEDF5}" type="presOf" srcId="{E1D6882F-7F41-4B9B-8326-079D0B7775D3}" destId="{D9C29361-9907-4AA5-9D4C-465D8E4516DA}" srcOrd="1" destOrd="0" presId="urn:microsoft.com/office/officeart/2005/8/layout/radial5"/>
    <dgm:cxn modelId="{434D68CB-836C-4BA8-B1AD-BB74DA16ADF8}" type="presOf" srcId="{ED3CCD02-8D75-4A08-AD85-C5F828B29313}" destId="{E09D1B4B-09AE-4B1F-A409-CE344F8F9185}" srcOrd="0" destOrd="0" presId="urn:microsoft.com/office/officeart/2005/8/layout/radial5"/>
    <dgm:cxn modelId="{41966F54-3C25-450E-8104-04B2B9165959}" srcId="{D3864EA6-13E7-440F-948B-8118F5878A44}" destId="{813DB034-1CFA-4CE1-8536-6BC256192226}" srcOrd="0" destOrd="0" parTransId="{ED3CCD02-8D75-4A08-AD85-C5F828B29313}" sibTransId="{F3516F2D-4619-4753-A81E-130803DFBFC7}"/>
    <dgm:cxn modelId="{B675FA90-8E08-44C6-BAB3-817C0FA0AF06}" type="presOf" srcId="{5418FCE5-0AC2-479F-8F47-D35F7A60BD8D}" destId="{4873F644-A37B-4263-BDD3-7D4AECF93436}" srcOrd="0" destOrd="0" presId="urn:microsoft.com/office/officeart/2005/8/layout/radial5"/>
    <dgm:cxn modelId="{8ED3DDFB-B8DE-408D-8506-B942BE4DFB56}" type="presOf" srcId="{E1D6882F-7F41-4B9B-8326-079D0B7775D3}" destId="{FB0FDE60-5A66-47CD-855C-10B0ABFAFF6D}" srcOrd="0" destOrd="0" presId="urn:microsoft.com/office/officeart/2005/8/layout/radial5"/>
    <dgm:cxn modelId="{38F860F0-917E-45E9-A6A6-8F2370813428}" type="presOf" srcId="{8F21B166-5620-46A8-A5DD-72EAE361E61D}" destId="{470BEB95-5498-4076-A7AD-52EA2D6058A0}" srcOrd="0" destOrd="0" presId="urn:microsoft.com/office/officeart/2005/8/layout/radial5"/>
    <dgm:cxn modelId="{F67B8136-3A2B-408C-9570-C50B3786C6D1}" srcId="{D3864EA6-13E7-440F-948B-8118F5878A44}" destId="{9A038BAD-1DAA-4E08-AF5C-7A535C3A31A3}" srcOrd="2" destOrd="0" parTransId="{E1D6882F-7F41-4B9B-8326-079D0B7775D3}" sibTransId="{BF904E21-59DA-42DB-BE7C-359EAF11BFDB}"/>
    <dgm:cxn modelId="{39909F41-84C3-4455-A406-61009629A07A}" type="presParOf" srcId="{EB09D521-9D02-4B4D-80CB-EB847731A63E}" destId="{7ADCFBEC-172E-41BB-B545-FE2085E0B744}" srcOrd="0" destOrd="0" presId="urn:microsoft.com/office/officeart/2005/8/layout/radial5"/>
    <dgm:cxn modelId="{CAB03732-6A13-4AF6-82A0-08105228796D}" type="presParOf" srcId="{EB09D521-9D02-4B4D-80CB-EB847731A63E}" destId="{E09D1B4B-09AE-4B1F-A409-CE344F8F9185}" srcOrd="1" destOrd="0" presId="urn:microsoft.com/office/officeart/2005/8/layout/radial5"/>
    <dgm:cxn modelId="{36DE6983-1876-4F9A-BA6E-D1D004C610A4}" type="presParOf" srcId="{E09D1B4B-09AE-4B1F-A409-CE344F8F9185}" destId="{79A2186A-8429-4E95-A4D2-214813090081}" srcOrd="0" destOrd="0" presId="urn:microsoft.com/office/officeart/2005/8/layout/radial5"/>
    <dgm:cxn modelId="{B4E44F47-00DB-4172-B30C-45B77D8DA680}" type="presParOf" srcId="{EB09D521-9D02-4B4D-80CB-EB847731A63E}" destId="{60779230-642B-46DB-B5CA-FC2220C38859}" srcOrd="2" destOrd="0" presId="urn:microsoft.com/office/officeart/2005/8/layout/radial5"/>
    <dgm:cxn modelId="{22C39E62-745E-4E3B-B65D-324D45B9CCA9}" type="presParOf" srcId="{EB09D521-9D02-4B4D-80CB-EB847731A63E}" destId="{4873F644-A37B-4263-BDD3-7D4AECF93436}" srcOrd="3" destOrd="0" presId="urn:microsoft.com/office/officeart/2005/8/layout/radial5"/>
    <dgm:cxn modelId="{100D8BE6-381A-4245-8163-A082D2138679}" type="presParOf" srcId="{4873F644-A37B-4263-BDD3-7D4AECF93436}" destId="{AF2E0478-D773-4966-9A95-8E70AD7139B7}" srcOrd="0" destOrd="0" presId="urn:microsoft.com/office/officeart/2005/8/layout/radial5"/>
    <dgm:cxn modelId="{5392F0EA-342B-4A62-8103-0A0B5A534AEB}" type="presParOf" srcId="{EB09D521-9D02-4B4D-80CB-EB847731A63E}" destId="{8FE55D76-69B8-469D-BE4A-A0F9F69D5110}" srcOrd="4" destOrd="0" presId="urn:microsoft.com/office/officeart/2005/8/layout/radial5"/>
    <dgm:cxn modelId="{4925BB85-CCE3-445B-83D6-D1A70DF41961}" type="presParOf" srcId="{EB09D521-9D02-4B4D-80CB-EB847731A63E}" destId="{FB0FDE60-5A66-47CD-855C-10B0ABFAFF6D}" srcOrd="5" destOrd="0" presId="urn:microsoft.com/office/officeart/2005/8/layout/radial5"/>
    <dgm:cxn modelId="{6891C130-DD54-4914-961D-B7E194AD379B}" type="presParOf" srcId="{FB0FDE60-5A66-47CD-855C-10B0ABFAFF6D}" destId="{D9C29361-9907-4AA5-9D4C-465D8E4516DA}" srcOrd="0" destOrd="0" presId="urn:microsoft.com/office/officeart/2005/8/layout/radial5"/>
    <dgm:cxn modelId="{DDD8766D-4BD5-47C3-8DD7-DA3A86ED9168}" type="presParOf" srcId="{EB09D521-9D02-4B4D-80CB-EB847731A63E}" destId="{492A8904-4F29-41B2-8DF6-9E5DB43B598E}" srcOrd="6" destOrd="0" presId="urn:microsoft.com/office/officeart/2005/8/layout/radial5"/>
    <dgm:cxn modelId="{0693EFBD-24CF-49B9-8009-0C3A3A055E76}" type="presParOf" srcId="{EB09D521-9D02-4B4D-80CB-EB847731A63E}" destId="{470BEB95-5498-4076-A7AD-52EA2D6058A0}" srcOrd="7" destOrd="0" presId="urn:microsoft.com/office/officeart/2005/8/layout/radial5"/>
    <dgm:cxn modelId="{AF4DB7E8-284F-41C4-B346-E6419507EE55}" type="presParOf" srcId="{470BEB95-5498-4076-A7AD-52EA2D6058A0}" destId="{8C992717-B056-4E89-850B-547F00D86B47}" srcOrd="0" destOrd="0" presId="urn:microsoft.com/office/officeart/2005/8/layout/radial5"/>
    <dgm:cxn modelId="{4FECB5DE-537E-40E2-AACA-DA130AFB19A2}" type="presParOf" srcId="{EB09D521-9D02-4B4D-80CB-EB847731A63E}" destId="{A0AE6ABD-EFF8-41C2-907C-790C07DF522C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675BB5-4BE3-4E06-B2B3-AAA3D107C1A8}" type="doc">
      <dgm:prSet loTypeId="urn:microsoft.com/office/officeart/2005/8/layout/radial5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3864EA6-13E7-440F-948B-8118F5878A44}">
      <dgm:prSet phldrT="[Text]" custT="1"/>
      <dgm:spPr/>
      <dgm:t>
        <a:bodyPr/>
        <a:lstStyle/>
        <a:p>
          <a:pPr>
            <a:spcAft>
              <a:spcPts val="0"/>
            </a:spcAft>
          </a:pPr>
          <a:endParaRPr lang="en-US" sz="2800" b="0" dirty="0"/>
        </a:p>
      </dgm:t>
    </dgm:pt>
    <dgm:pt modelId="{5F920266-1B6A-4D7D-8C8B-D20E2934BF67}" type="parTrans" cxnId="{7834DFDC-DD97-4D0F-B547-27AB53428B4B}">
      <dgm:prSet/>
      <dgm:spPr/>
      <dgm:t>
        <a:bodyPr/>
        <a:lstStyle/>
        <a:p>
          <a:endParaRPr lang="en-US" sz="2400"/>
        </a:p>
      </dgm:t>
    </dgm:pt>
    <dgm:pt modelId="{F4FE127A-F33D-4F59-961D-A505D5A781EE}" type="sibTrans" cxnId="{7834DFDC-DD97-4D0F-B547-27AB53428B4B}">
      <dgm:prSet/>
      <dgm:spPr/>
      <dgm:t>
        <a:bodyPr/>
        <a:lstStyle/>
        <a:p>
          <a:endParaRPr lang="en-US" sz="2400"/>
        </a:p>
      </dgm:t>
    </dgm:pt>
    <dgm:pt modelId="{813DB034-1CFA-4CE1-8536-6BC256192226}">
      <dgm:prSet phldrT="[Text]" custT="1"/>
      <dgm:spPr/>
      <dgm:t>
        <a:bodyPr/>
        <a:lstStyle/>
        <a:p>
          <a:r>
            <a:rPr lang="de-DE" sz="2400" dirty="0" smtClean="0"/>
            <a:t>Benutzbarkeit &amp;</a:t>
          </a:r>
          <a:br>
            <a:rPr lang="de-DE" sz="2400" dirty="0" smtClean="0"/>
          </a:br>
          <a:r>
            <a:rPr lang="de-DE" sz="2400" dirty="0" smtClean="0"/>
            <a:t>Flexibilität</a:t>
          </a:r>
          <a:endParaRPr lang="en-US" sz="2400" dirty="0"/>
        </a:p>
      </dgm:t>
    </dgm:pt>
    <dgm:pt modelId="{ED3CCD02-8D75-4A08-AD85-C5F828B29313}" type="parTrans" cxnId="{41966F54-3C25-450E-8104-04B2B9165959}">
      <dgm:prSet custT="1"/>
      <dgm:spPr/>
      <dgm:t>
        <a:bodyPr/>
        <a:lstStyle/>
        <a:p>
          <a:endParaRPr lang="en-US" sz="2400"/>
        </a:p>
      </dgm:t>
    </dgm:pt>
    <dgm:pt modelId="{F3516F2D-4619-4753-A81E-130803DFBFC7}" type="sibTrans" cxnId="{41966F54-3C25-450E-8104-04B2B9165959}">
      <dgm:prSet/>
      <dgm:spPr/>
      <dgm:t>
        <a:bodyPr/>
        <a:lstStyle/>
        <a:p>
          <a:endParaRPr lang="en-US" sz="2400"/>
        </a:p>
      </dgm:t>
    </dgm:pt>
    <dgm:pt modelId="{6461E40C-FAF1-4C11-9CA4-01B7756558A8}">
      <dgm:prSet phldrT="[Text]" custT="1"/>
      <dgm:spPr/>
      <dgm:t>
        <a:bodyPr/>
        <a:lstStyle/>
        <a:p>
          <a:r>
            <a:rPr lang="en-US" sz="2400" dirty="0" smtClean="0"/>
            <a:t>Plugin</a:t>
          </a:r>
          <a:endParaRPr lang="en-US" sz="2400" dirty="0"/>
        </a:p>
      </dgm:t>
    </dgm:pt>
    <dgm:pt modelId="{5418FCE5-0AC2-479F-8F47-D35F7A60BD8D}" type="parTrans" cxnId="{5EBF790F-CC7C-4BBA-98A7-614FB5283795}">
      <dgm:prSet custT="1"/>
      <dgm:spPr/>
      <dgm:t>
        <a:bodyPr/>
        <a:lstStyle/>
        <a:p>
          <a:endParaRPr lang="en-US" sz="2400"/>
        </a:p>
      </dgm:t>
    </dgm:pt>
    <dgm:pt modelId="{3D67A8BA-4FB2-401F-A3C1-92132B645061}" type="sibTrans" cxnId="{5EBF790F-CC7C-4BBA-98A7-614FB5283795}">
      <dgm:prSet/>
      <dgm:spPr/>
      <dgm:t>
        <a:bodyPr/>
        <a:lstStyle/>
        <a:p>
          <a:endParaRPr lang="en-US" sz="2400"/>
        </a:p>
      </dgm:t>
    </dgm:pt>
    <dgm:pt modelId="{9A038BAD-1DAA-4E08-AF5C-7A535C3A31A3}">
      <dgm:prSet phldrT="[Text]" custT="1"/>
      <dgm:spPr/>
      <dgm:t>
        <a:bodyPr/>
        <a:lstStyle/>
        <a:p>
          <a:r>
            <a:rPr lang="de-DE" sz="2000" dirty="0" smtClean="0"/>
            <a:t>Transparenz &amp;</a:t>
          </a:r>
          <a:br>
            <a:rPr lang="de-DE" sz="2000" dirty="0" smtClean="0"/>
          </a:br>
          <a:r>
            <a:rPr lang="de-DE" sz="2000" dirty="0" smtClean="0"/>
            <a:t>Reproduzierbarkeit</a:t>
          </a:r>
          <a:endParaRPr lang="en-US" sz="2000" dirty="0"/>
        </a:p>
      </dgm:t>
    </dgm:pt>
    <dgm:pt modelId="{E1D6882F-7F41-4B9B-8326-079D0B7775D3}" type="parTrans" cxnId="{F67B8136-3A2B-408C-9570-C50B3786C6D1}">
      <dgm:prSet custT="1"/>
      <dgm:spPr/>
      <dgm:t>
        <a:bodyPr/>
        <a:lstStyle/>
        <a:p>
          <a:endParaRPr lang="en-US" sz="2400"/>
        </a:p>
      </dgm:t>
    </dgm:pt>
    <dgm:pt modelId="{BF904E21-59DA-42DB-BE7C-359EAF11BFDB}" type="sibTrans" cxnId="{F67B8136-3A2B-408C-9570-C50B3786C6D1}">
      <dgm:prSet/>
      <dgm:spPr/>
      <dgm:t>
        <a:bodyPr/>
        <a:lstStyle/>
        <a:p>
          <a:endParaRPr lang="en-US" sz="2400"/>
        </a:p>
      </dgm:t>
    </dgm:pt>
    <dgm:pt modelId="{C2B16F5E-4FD9-4E6C-984C-5FB34252F788}">
      <dgm:prSet phldrT="[Text]" custT="1"/>
      <dgm:spPr/>
      <dgm:t>
        <a:bodyPr/>
        <a:lstStyle/>
        <a:p>
          <a:r>
            <a:rPr lang="de-DE" sz="2400" dirty="0" smtClean="0"/>
            <a:t>Daten-</a:t>
          </a:r>
          <a:br>
            <a:rPr lang="de-DE" sz="2400" dirty="0" smtClean="0"/>
          </a:br>
          <a:r>
            <a:rPr lang="de-DE" sz="2400" dirty="0" smtClean="0"/>
            <a:t>zugriff</a:t>
          </a:r>
          <a:endParaRPr lang="en-US" sz="2400" dirty="0"/>
        </a:p>
      </dgm:t>
    </dgm:pt>
    <dgm:pt modelId="{D972BA52-9B06-4D48-9819-200C1326EA4D}" type="sibTrans" cxnId="{F20E6E35-2EF6-49E1-BCE2-AF737813AC7F}">
      <dgm:prSet/>
      <dgm:spPr/>
      <dgm:t>
        <a:bodyPr/>
        <a:lstStyle/>
        <a:p>
          <a:endParaRPr lang="en-US" sz="2400"/>
        </a:p>
      </dgm:t>
    </dgm:pt>
    <dgm:pt modelId="{8F21B166-5620-46A8-A5DD-72EAE361E61D}" type="parTrans" cxnId="{F20E6E35-2EF6-49E1-BCE2-AF737813AC7F}">
      <dgm:prSet custT="1"/>
      <dgm:spPr/>
      <dgm:t>
        <a:bodyPr/>
        <a:lstStyle/>
        <a:p>
          <a:endParaRPr lang="en-US" sz="2400"/>
        </a:p>
      </dgm:t>
    </dgm:pt>
    <dgm:pt modelId="{EB09D521-9D02-4B4D-80CB-EB847731A63E}" type="pres">
      <dgm:prSet presAssocID="{19675BB5-4BE3-4E06-B2B3-AAA3D107C1A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DCFBEC-172E-41BB-B545-FE2085E0B744}" type="pres">
      <dgm:prSet presAssocID="{D3864EA6-13E7-440F-948B-8118F5878A44}" presName="centerShape" presStyleLbl="node0" presStyleIdx="0" presStyleCnt="1" custScaleX="193354" custScaleY="85849" custLinFactNeighborY="-6669"/>
      <dgm:spPr/>
      <dgm:t>
        <a:bodyPr/>
        <a:lstStyle/>
        <a:p>
          <a:endParaRPr lang="en-US"/>
        </a:p>
      </dgm:t>
    </dgm:pt>
    <dgm:pt modelId="{E09D1B4B-09AE-4B1F-A409-CE344F8F9185}" type="pres">
      <dgm:prSet presAssocID="{ED3CCD02-8D75-4A08-AD85-C5F828B29313}" presName="parTrans" presStyleLbl="sibTrans2D1" presStyleIdx="0" presStyleCnt="4"/>
      <dgm:spPr/>
      <dgm:t>
        <a:bodyPr/>
        <a:lstStyle/>
        <a:p>
          <a:endParaRPr lang="en-US"/>
        </a:p>
      </dgm:t>
    </dgm:pt>
    <dgm:pt modelId="{79A2186A-8429-4E95-A4D2-214813090081}" type="pres">
      <dgm:prSet presAssocID="{ED3CCD02-8D75-4A08-AD85-C5F828B29313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60779230-642B-46DB-B5CA-FC2220C38859}" type="pres">
      <dgm:prSet presAssocID="{813DB034-1CFA-4CE1-8536-6BC256192226}" presName="node" presStyleLbl="node1" presStyleIdx="0" presStyleCnt="4" custScaleX="211713" custScaleY="65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73F644-A37B-4263-BDD3-7D4AECF93436}" type="pres">
      <dgm:prSet presAssocID="{5418FCE5-0AC2-479F-8F47-D35F7A60BD8D}" presName="parTrans" presStyleLbl="sibTrans2D1" presStyleIdx="1" presStyleCnt="4"/>
      <dgm:spPr/>
      <dgm:t>
        <a:bodyPr/>
        <a:lstStyle/>
        <a:p>
          <a:endParaRPr lang="en-US"/>
        </a:p>
      </dgm:t>
    </dgm:pt>
    <dgm:pt modelId="{AF2E0478-D773-4966-9A95-8E70AD7139B7}" type="pres">
      <dgm:prSet presAssocID="{5418FCE5-0AC2-479F-8F47-D35F7A60BD8D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8FE55D76-69B8-469D-BE4A-A0F9F69D5110}" type="pres">
      <dgm:prSet presAssocID="{6461E40C-FAF1-4C11-9CA4-01B7756558A8}" presName="node" presStyleLbl="node1" presStyleIdx="1" presStyleCnt="4" custRadScaleRad="131005" custRadScaleInc="-14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0FDE60-5A66-47CD-855C-10B0ABFAFF6D}" type="pres">
      <dgm:prSet presAssocID="{E1D6882F-7F41-4B9B-8326-079D0B7775D3}" presName="parTrans" presStyleLbl="sibTrans2D1" presStyleIdx="2" presStyleCnt="4"/>
      <dgm:spPr/>
      <dgm:t>
        <a:bodyPr/>
        <a:lstStyle/>
        <a:p>
          <a:endParaRPr lang="en-US"/>
        </a:p>
      </dgm:t>
    </dgm:pt>
    <dgm:pt modelId="{D9C29361-9907-4AA5-9D4C-465D8E4516DA}" type="pres">
      <dgm:prSet presAssocID="{E1D6882F-7F41-4B9B-8326-079D0B7775D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492A8904-4F29-41B2-8DF6-9E5DB43B598E}" type="pres">
      <dgm:prSet presAssocID="{9A038BAD-1DAA-4E08-AF5C-7A535C3A31A3}" presName="node" presStyleLbl="node1" presStyleIdx="2" presStyleCnt="4" custScaleX="211686" custScaleY="65923" custRadScaleRad="71528" custRadScaleInc="-12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BEB95-5498-4076-A7AD-52EA2D6058A0}" type="pres">
      <dgm:prSet presAssocID="{8F21B166-5620-46A8-A5DD-72EAE361E61D}" presName="parTrans" presStyleLbl="sibTrans2D1" presStyleIdx="3" presStyleCnt="4"/>
      <dgm:spPr/>
      <dgm:t>
        <a:bodyPr/>
        <a:lstStyle/>
        <a:p>
          <a:endParaRPr lang="en-US"/>
        </a:p>
      </dgm:t>
    </dgm:pt>
    <dgm:pt modelId="{8C992717-B056-4E89-850B-547F00D86B47}" type="pres">
      <dgm:prSet presAssocID="{8F21B166-5620-46A8-A5DD-72EAE361E61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A0AE6ABD-EFF8-41C2-907C-790C07DF522C}" type="pres">
      <dgm:prSet presAssocID="{C2B16F5E-4FD9-4E6C-984C-5FB34252F788}" presName="node" presStyleLbl="node1" presStyleIdx="3" presStyleCnt="4" custRadScaleRad="132139" custRadScaleInc="15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BF790F-CC7C-4BBA-98A7-614FB5283795}" srcId="{D3864EA6-13E7-440F-948B-8118F5878A44}" destId="{6461E40C-FAF1-4C11-9CA4-01B7756558A8}" srcOrd="1" destOrd="0" parTransId="{5418FCE5-0AC2-479F-8F47-D35F7A60BD8D}" sibTransId="{3D67A8BA-4FB2-401F-A3C1-92132B645061}"/>
    <dgm:cxn modelId="{6DBA1D64-DAB3-48A9-913F-0966372AA672}" type="presOf" srcId="{5418FCE5-0AC2-479F-8F47-D35F7A60BD8D}" destId="{AF2E0478-D773-4966-9A95-8E70AD7139B7}" srcOrd="1" destOrd="0" presId="urn:microsoft.com/office/officeart/2005/8/layout/radial5"/>
    <dgm:cxn modelId="{B291BD6C-20BA-4A03-88C7-21B987E228BD}" type="presOf" srcId="{ED3CCD02-8D75-4A08-AD85-C5F828B29313}" destId="{E09D1B4B-09AE-4B1F-A409-CE344F8F9185}" srcOrd="0" destOrd="0" presId="urn:microsoft.com/office/officeart/2005/8/layout/radial5"/>
    <dgm:cxn modelId="{C3D09D3A-8F94-4B7F-8D03-F9C781367B42}" type="presOf" srcId="{C2B16F5E-4FD9-4E6C-984C-5FB34252F788}" destId="{A0AE6ABD-EFF8-41C2-907C-790C07DF522C}" srcOrd="0" destOrd="0" presId="urn:microsoft.com/office/officeart/2005/8/layout/radial5"/>
    <dgm:cxn modelId="{AD590C70-3479-40B0-B7E2-0397D37E1300}" type="presOf" srcId="{8F21B166-5620-46A8-A5DD-72EAE361E61D}" destId="{470BEB95-5498-4076-A7AD-52EA2D6058A0}" srcOrd="0" destOrd="0" presId="urn:microsoft.com/office/officeart/2005/8/layout/radial5"/>
    <dgm:cxn modelId="{3A4FF9B5-CCF2-4FBA-9920-197DF0E546F3}" type="presOf" srcId="{8F21B166-5620-46A8-A5DD-72EAE361E61D}" destId="{8C992717-B056-4E89-850B-547F00D86B47}" srcOrd="1" destOrd="0" presId="urn:microsoft.com/office/officeart/2005/8/layout/radial5"/>
    <dgm:cxn modelId="{21ADE47A-FD57-404E-99DD-1D5B9FA1DAED}" type="presOf" srcId="{5418FCE5-0AC2-479F-8F47-D35F7A60BD8D}" destId="{4873F644-A37B-4263-BDD3-7D4AECF93436}" srcOrd="0" destOrd="0" presId="urn:microsoft.com/office/officeart/2005/8/layout/radial5"/>
    <dgm:cxn modelId="{7834DFDC-DD97-4D0F-B547-27AB53428B4B}" srcId="{19675BB5-4BE3-4E06-B2B3-AAA3D107C1A8}" destId="{D3864EA6-13E7-440F-948B-8118F5878A44}" srcOrd="0" destOrd="0" parTransId="{5F920266-1B6A-4D7D-8C8B-D20E2934BF67}" sibTransId="{F4FE127A-F33D-4F59-961D-A505D5A781EE}"/>
    <dgm:cxn modelId="{F20E6E35-2EF6-49E1-BCE2-AF737813AC7F}" srcId="{D3864EA6-13E7-440F-948B-8118F5878A44}" destId="{C2B16F5E-4FD9-4E6C-984C-5FB34252F788}" srcOrd="3" destOrd="0" parTransId="{8F21B166-5620-46A8-A5DD-72EAE361E61D}" sibTransId="{D972BA52-9B06-4D48-9819-200C1326EA4D}"/>
    <dgm:cxn modelId="{8C314D9A-81ED-44B2-9764-7D708A48A062}" type="presOf" srcId="{6461E40C-FAF1-4C11-9CA4-01B7756558A8}" destId="{8FE55D76-69B8-469D-BE4A-A0F9F69D5110}" srcOrd="0" destOrd="0" presId="urn:microsoft.com/office/officeart/2005/8/layout/radial5"/>
    <dgm:cxn modelId="{EDA30BAB-D667-49D7-A000-52CF94B400DE}" type="presOf" srcId="{19675BB5-4BE3-4E06-B2B3-AAA3D107C1A8}" destId="{EB09D521-9D02-4B4D-80CB-EB847731A63E}" srcOrd="0" destOrd="0" presId="urn:microsoft.com/office/officeart/2005/8/layout/radial5"/>
    <dgm:cxn modelId="{41966F54-3C25-450E-8104-04B2B9165959}" srcId="{D3864EA6-13E7-440F-948B-8118F5878A44}" destId="{813DB034-1CFA-4CE1-8536-6BC256192226}" srcOrd="0" destOrd="0" parTransId="{ED3CCD02-8D75-4A08-AD85-C5F828B29313}" sibTransId="{F3516F2D-4619-4753-A81E-130803DFBFC7}"/>
    <dgm:cxn modelId="{C62C1BA4-364C-4ADA-8269-AD487D93E50D}" type="presOf" srcId="{E1D6882F-7F41-4B9B-8326-079D0B7775D3}" destId="{FB0FDE60-5A66-47CD-855C-10B0ABFAFF6D}" srcOrd="0" destOrd="0" presId="urn:microsoft.com/office/officeart/2005/8/layout/radial5"/>
    <dgm:cxn modelId="{E348DEF4-D73C-4B34-A813-F096DFD69F13}" type="presOf" srcId="{D3864EA6-13E7-440F-948B-8118F5878A44}" destId="{7ADCFBEC-172E-41BB-B545-FE2085E0B744}" srcOrd="0" destOrd="0" presId="urn:microsoft.com/office/officeart/2005/8/layout/radial5"/>
    <dgm:cxn modelId="{A1748286-6CC2-4929-B780-69DB9F9918FD}" type="presOf" srcId="{E1D6882F-7F41-4B9B-8326-079D0B7775D3}" destId="{D9C29361-9907-4AA5-9D4C-465D8E4516DA}" srcOrd="1" destOrd="0" presId="urn:microsoft.com/office/officeart/2005/8/layout/radial5"/>
    <dgm:cxn modelId="{24FC85E6-D3A7-49C9-88C7-2AFD3843C4A0}" type="presOf" srcId="{9A038BAD-1DAA-4E08-AF5C-7A535C3A31A3}" destId="{492A8904-4F29-41B2-8DF6-9E5DB43B598E}" srcOrd="0" destOrd="0" presId="urn:microsoft.com/office/officeart/2005/8/layout/radial5"/>
    <dgm:cxn modelId="{206A127A-1547-46FB-B918-49945AB6E74B}" type="presOf" srcId="{813DB034-1CFA-4CE1-8536-6BC256192226}" destId="{60779230-642B-46DB-B5CA-FC2220C38859}" srcOrd="0" destOrd="0" presId="urn:microsoft.com/office/officeart/2005/8/layout/radial5"/>
    <dgm:cxn modelId="{F67B8136-3A2B-408C-9570-C50B3786C6D1}" srcId="{D3864EA6-13E7-440F-948B-8118F5878A44}" destId="{9A038BAD-1DAA-4E08-AF5C-7A535C3A31A3}" srcOrd="2" destOrd="0" parTransId="{E1D6882F-7F41-4B9B-8326-079D0B7775D3}" sibTransId="{BF904E21-59DA-42DB-BE7C-359EAF11BFDB}"/>
    <dgm:cxn modelId="{0FF9385D-481D-4B4E-AF48-8A79FFF88A18}" type="presOf" srcId="{ED3CCD02-8D75-4A08-AD85-C5F828B29313}" destId="{79A2186A-8429-4E95-A4D2-214813090081}" srcOrd="1" destOrd="0" presId="urn:microsoft.com/office/officeart/2005/8/layout/radial5"/>
    <dgm:cxn modelId="{2AA8DFD9-38CE-40DB-9EE8-F9379C24E64C}" type="presParOf" srcId="{EB09D521-9D02-4B4D-80CB-EB847731A63E}" destId="{7ADCFBEC-172E-41BB-B545-FE2085E0B744}" srcOrd="0" destOrd="0" presId="urn:microsoft.com/office/officeart/2005/8/layout/radial5"/>
    <dgm:cxn modelId="{CD501A13-B5EB-411E-819D-976D84640370}" type="presParOf" srcId="{EB09D521-9D02-4B4D-80CB-EB847731A63E}" destId="{E09D1B4B-09AE-4B1F-A409-CE344F8F9185}" srcOrd="1" destOrd="0" presId="urn:microsoft.com/office/officeart/2005/8/layout/radial5"/>
    <dgm:cxn modelId="{6C5C178E-C1E4-44FC-A865-12E1F966A3EA}" type="presParOf" srcId="{E09D1B4B-09AE-4B1F-A409-CE344F8F9185}" destId="{79A2186A-8429-4E95-A4D2-214813090081}" srcOrd="0" destOrd="0" presId="urn:microsoft.com/office/officeart/2005/8/layout/radial5"/>
    <dgm:cxn modelId="{FF6EC6A3-2F1B-4295-90EE-F7D5AAF4A812}" type="presParOf" srcId="{EB09D521-9D02-4B4D-80CB-EB847731A63E}" destId="{60779230-642B-46DB-B5CA-FC2220C38859}" srcOrd="2" destOrd="0" presId="urn:microsoft.com/office/officeart/2005/8/layout/radial5"/>
    <dgm:cxn modelId="{DA8F45B9-B6C0-468A-B46D-C4B3BA79908A}" type="presParOf" srcId="{EB09D521-9D02-4B4D-80CB-EB847731A63E}" destId="{4873F644-A37B-4263-BDD3-7D4AECF93436}" srcOrd="3" destOrd="0" presId="urn:microsoft.com/office/officeart/2005/8/layout/radial5"/>
    <dgm:cxn modelId="{8267DF4A-88A8-47E5-B3F1-6191FF83442B}" type="presParOf" srcId="{4873F644-A37B-4263-BDD3-7D4AECF93436}" destId="{AF2E0478-D773-4966-9A95-8E70AD7139B7}" srcOrd="0" destOrd="0" presId="urn:microsoft.com/office/officeart/2005/8/layout/radial5"/>
    <dgm:cxn modelId="{3CE832B4-51C6-4455-BDEF-65103C0FC391}" type="presParOf" srcId="{EB09D521-9D02-4B4D-80CB-EB847731A63E}" destId="{8FE55D76-69B8-469D-BE4A-A0F9F69D5110}" srcOrd="4" destOrd="0" presId="urn:microsoft.com/office/officeart/2005/8/layout/radial5"/>
    <dgm:cxn modelId="{39298D94-8C67-4189-BB3D-75B322B198F8}" type="presParOf" srcId="{EB09D521-9D02-4B4D-80CB-EB847731A63E}" destId="{FB0FDE60-5A66-47CD-855C-10B0ABFAFF6D}" srcOrd="5" destOrd="0" presId="urn:microsoft.com/office/officeart/2005/8/layout/radial5"/>
    <dgm:cxn modelId="{A19105DF-34A5-4FF4-AB71-0CCA4FA9F414}" type="presParOf" srcId="{FB0FDE60-5A66-47CD-855C-10B0ABFAFF6D}" destId="{D9C29361-9907-4AA5-9D4C-465D8E4516DA}" srcOrd="0" destOrd="0" presId="urn:microsoft.com/office/officeart/2005/8/layout/radial5"/>
    <dgm:cxn modelId="{DBB0A718-3BA5-4F92-9D66-FF5BA4828EE4}" type="presParOf" srcId="{EB09D521-9D02-4B4D-80CB-EB847731A63E}" destId="{492A8904-4F29-41B2-8DF6-9E5DB43B598E}" srcOrd="6" destOrd="0" presId="urn:microsoft.com/office/officeart/2005/8/layout/radial5"/>
    <dgm:cxn modelId="{B6AC7120-084C-4C1F-8224-54241E932F40}" type="presParOf" srcId="{EB09D521-9D02-4B4D-80CB-EB847731A63E}" destId="{470BEB95-5498-4076-A7AD-52EA2D6058A0}" srcOrd="7" destOrd="0" presId="urn:microsoft.com/office/officeart/2005/8/layout/radial5"/>
    <dgm:cxn modelId="{E536E21D-0E3E-456E-B8E6-FED85D862A68}" type="presParOf" srcId="{470BEB95-5498-4076-A7AD-52EA2D6058A0}" destId="{8C992717-B056-4E89-850B-547F00D86B47}" srcOrd="0" destOrd="0" presId="urn:microsoft.com/office/officeart/2005/8/layout/radial5"/>
    <dgm:cxn modelId="{85855EBB-960C-4975-BE54-EDAFCFE37C94}" type="presParOf" srcId="{EB09D521-9D02-4B4D-80CB-EB847731A63E}" destId="{A0AE6ABD-EFF8-41C2-907C-790C07DF522C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675BB5-4BE3-4E06-B2B3-AAA3D107C1A8}" type="doc">
      <dgm:prSet loTypeId="urn:microsoft.com/office/officeart/2005/8/layout/radial5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3864EA6-13E7-440F-948B-8118F5878A4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800" b="0" dirty="0" err="1" smtClean="0"/>
            <a:t>Freva</a:t>
          </a:r>
          <a:endParaRPr lang="en-US" sz="2800" b="0" dirty="0"/>
        </a:p>
      </dgm:t>
    </dgm:pt>
    <dgm:pt modelId="{5F920266-1B6A-4D7D-8C8B-D20E2934BF67}" type="parTrans" cxnId="{7834DFDC-DD97-4D0F-B547-27AB53428B4B}">
      <dgm:prSet/>
      <dgm:spPr/>
      <dgm:t>
        <a:bodyPr/>
        <a:lstStyle/>
        <a:p>
          <a:endParaRPr lang="en-US" sz="2400"/>
        </a:p>
      </dgm:t>
    </dgm:pt>
    <dgm:pt modelId="{F4FE127A-F33D-4F59-961D-A505D5A781EE}" type="sibTrans" cxnId="{7834DFDC-DD97-4D0F-B547-27AB53428B4B}">
      <dgm:prSet/>
      <dgm:spPr/>
      <dgm:t>
        <a:bodyPr/>
        <a:lstStyle/>
        <a:p>
          <a:endParaRPr lang="en-US" sz="2400"/>
        </a:p>
      </dgm:t>
    </dgm:pt>
    <dgm:pt modelId="{813DB034-1CFA-4CE1-8536-6BC256192226}">
      <dgm:prSet phldrT="[Text]" custT="1"/>
      <dgm:spPr/>
      <dgm:t>
        <a:bodyPr/>
        <a:lstStyle/>
        <a:p>
          <a:r>
            <a:rPr lang="de-DE" sz="2400" dirty="0" smtClean="0"/>
            <a:t>Benutzbarkeit&amp;</a:t>
          </a:r>
          <a:br>
            <a:rPr lang="de-DE" sz="2400" dirty="0" smtClean="0"/>
          </a:br>
          <a:r>
            <a:rPr lang="de-DE" sz="2400" dirty="0" smtClean="0"/>
            <a:t>Flexibilität</a:t>
          </a:r>
          <a:endParaRPr lang="en-US" sz="2400" dirty="0"/>
        </a:p>
      </dgm:t>
    </dgm:pt>
    <dgm:pt modelId="{ED3CCD02-8D75-4A08-AD85-C5F828B29313}" type="parTrans" cxnId="{41966F54-3C25-450E-8104-04B2B9165959}">
      <dgm:prSet custT="1"/>
      <dgm:spPr/>
      <dgm:t>
        <a:bodyPr/>
        <a:lstStyle/>
        <a:p>
          <a:endParaRPr lang="en-US" sz="2400"/>
        </a:p>
      </dgm:t>
    </dgm:pt>
    <dgm:pt modelId="{F3516F2D-4619-4753-A81E-130803DFBFC7}" type="sibTrans" cxnId="{41966F54-3C25-450E-8104-04B2B9165959}">
      <dgm:prSet/>
      <dgm:spPr/>
      <dgm:t>
        <a:bodyPr/>
        <a:lstStyle/>
        <a:p>
          <a:endParaRPr lang="en-US" sz="2400"/>
        </a:p>
      </dgm:t>
    </dgm:pt>
    <dgm:pt modelId="{6461E40C-FAF1-4C11-9CA4-01B7756558A8}">
      <dgm:prSet phldrT="[Text]" custT="1"/>
      <dgm:spPr/>
      <dgm:t>
        <a:bodyPr/>
        <a:lstStyle/>
        <a:p>
          <a:r>
            <a:rPr lang="en-US" sz="2400" dirty="0" smtClean="0"/>
            <a:t>Plugin</a:t>
          </a:r>
          <a:endParaRPr lang="en-US" sz="2400" dirty="0"/>
        </a:p>
      </dgm:t>
    </dgm:pt>
    <dgm:pt modelId="{5418FCE5-0AC2-479F-8F47-D35F7A60BD8D}" type="parTrans" cxnId="{5EBF790F-CC7C-4BBA-98A7-614FB5283795}">
      <dgm:prSet custT="1"/>
      <dgm:spPr/>
      <dgm:t>
        <a:bodyPr/>
        <a:lstStyle/>
        <a:p>
          <a:endParaRPr lang="en-US" sz="2400"/>
        </a:p>
      </dgm:t>
    </dgm:pt>
    <dgm:pt modelId="{3D67A8BA-4FB2-401F-A3C1-92132B645061}" type="sibTrans" cxnId="{5EBF790F-CC7C-4BBA-98A7-614FB5283795}">
      <dgm:prSet/>
      <dgm:spPr/>
      <dgm:t>
        <a:bodyPr/>
        <a:lstStyle/>
        <a:p>
          <a:endParaRPr lang="en-US" sz="2400"/>
        </a:p>
      </dgm:t>
    </dgm:pt>
    <dgm:pt modelId="{9A038BAD-1DAA-4E08-AF5C-7A535C3A31A3}">
      <dgm:prSet phldrT="[Text]" custT="1"/>
      <dgm:spPr/>
      <dgm:t>
        <a:bodyPr/>
        <a:lstStyle/>
        <a:p>
          <a:r>
            <a:rPr lang="de-DE" sz="2000" dirty="0" smtClean="0"/>
            <a:t>Transparenz &amp;</a:t>
          </a:r>
          <a:br>
            <a:rPr lang="de-DE" sz="2000" dirty="0" smtClean="0"/>
          </a:br>
          <a:r>
            <a:rPr lang="de-DE" sz="2000" dirty="0" smtClean="0"/>
            <a:t>Reproduzierbarkeit</a:t>
          </a:r>
          <a:endParaRPr lang="en-US" sz="2000" dirty="0"/>
        </a:p>
      </dgm:t>
    </dgm:pt>
    <dgm:pt modelId="{E1D6882F-7F41-4B9B-8326-079D0B7775D3}" type="parTrans" cxnId="{F67B8136-3A2B-408C-9570-C50B3786C6D1}">
      <dgm:prSet custT="1"/>
      <dgm:spPr/>
      <dgm:t>
        <a:bodyPr/>
        <a:lstStyle/>
        <a:p>
          <a:endParaRPr lang="en-US" sz="2400"/>
        </a:p>
      </dgm:t>
    </dgm:pt>
    <dgm:pt modelId="{BF904E21-59DA-42DB-BE7C-359EAF11BFDB}" type="sibTrans" cxnId="{F67B8136-3A2B-408C-9570-C50B3786C6D1}">
      <dgm:prSet/>
      <dgm:spPr/>
      <dgm:t>
        <a:bodyPr/>
        <a:lstStyle/>
        <a:p>
          <a:endParaRPr lang="en-US" sz="2400"/>
        </a:p>
      </dgm:t>
    </dgm:pt>
    <dgm:pt modelId="{C2B16F5E-4FD9-4E6C-984C-5FB34252F788}">
      <dgm:prSet phldrT="[Text]" custT="1"/>
      <dgm:spPr/>
      <dgm:t>
        <a:bodyPr/>
        <a:lstStyle/>
        <a:p>
          <a:r>
            <a:rPr lang="de-DE" sz="2400" dirty="0" smtClean="0"/>
            <a:t>Daten-</a:t>
          </a:r>
          <a:br>
            <a:rPr lang="de-DE" sz="2400" dirty="0" smtClean="0"/>
          </a:br>
          <a:r>
            <a:rPr lang="de-DE" sz="2400" dirty="0" smtClean="0"/>
            <a:t>zugriff</a:t>
          </a:r>
          <a:endParaRPr lang="en-US" sz="2400" dirty="0"/>
        </a:p>
      </dgm:t>
    </dgm:pt>
    <dgm:pt modelId="{D972BA52-9B06-4D48-9819-200C1326EA4D}" type="sibTrans" cxnId="{F20E6E35-2EF6-49E1-BCE2-AF737813AC7F}">
      <dgm:prSet/>
      <dgm:spPr/>
      <dgm:t>
        <a:bodyPr/>
        <a:lstStyle/>
        <a:p>
          <a:endParaRPr lang="en-US" sz="2400"/>
        </a:p>
      </dgm:t>
    </dgm:pt>
    <dgm:pt modelId="{8F21B166-5620-46A8-A5DD-72EAE361E61D}" type="parTrans" cxnId="{F20E6E35-2EF6-49E1-BCE2-AF737813AC7F}">
      <dgm:prSet custT="1"/>
      <dgm:spPr/>
      <dgm:t>
        <a:bodyPr/>
        <a:lstStyle/>
        <a:p>
          <a:endParaRPr lang="en-US" sz="2400"/>
        </a:p>
      </dgm:t>
    </dgm:pt>
    <dgm:pt modelId="{EB09D521-9D02-4B4D-80CB-EB847731A63E}" type="pres">
      <dgm:prSet presAssocID="{19675BB5-4BE3-4E06-B2B3-AAA3D107C1A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DCFBEC-172E-41BB-B545-FE2085E0B744}" type="pres">
      <dgm:prSet presAssocID="{D3864EA6-13E7-440F-948B-8118F5878A44}" presName="centerShape" presStyleLbl="node0" presStyleIdx="0" presStyleCnt="1" custScaleX="193354" custScaleY="85849" custLinFactNeighborY="-6669"/>
      <dgm:spPr/>
      <dgm:t>
        <a:bodyPr/>
        <a:lstStyle/>
        <a:p>
          <a:endParaRPr lang="en-US"/>
        </a:p>
      </dgm:t>
    </dgm:pt>
    <dgm:pt modelId="{E09D1B4B-09AE-4B1F-A409-CE344F8F9185}" type="pres">
      <dgm:prSet presAssocID="{ED3CCD02-8D75-4A08-AD85-C5F828B29313}" presName="parTrans" presStyleLbl="sibTrans2D1" presStyleIdx="0" presStyleCnt="4"/>
      <dgm:spPr/>
      <dgm:t>
        <a:bodyPr/>
        <a:lstStyle/>
        <a:p>
          <a:endParaRPr lang="en-US"/>
        </a:p>
      </dgm:t>
    </dgm:pt>
    <dgm:pt modelId="{79A2186A-8429-4E95-A4D2-214813090081}" type="pres">
      <dgm:prSet presAssocID="{ED3CCD02-8D75-4A08-AD85-C5F828B29313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60779230-642B-46DB-B5CA-FC2220C38859}" type="pres">
      <dgm:prSet presAssocID="{813DB034-1CFA-4CE1-8536-6BC256192226}" presName="node" presStyleLbl="node1" presStyleIdx="0" presStyleCnt="4" custScaleX="211713" custScaleY="65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73F644-A37B-4263-BDD3-7D4AECF93436}" type="pres">
      <dgm:prSet presAssocID="{5418FCE5-0AC2-479F-8F47-D35F7A60BD8D}" presName="parTrans" presStyleLbl="sibTrans2D1" presStyleIdx="1" presStyleCnt="4"/>
      <dgm:spPr/>
      <dgm:t>
        <a:bodyPr/>
        <a:lstStyle/>
        <a:p>
          <a:endParaRPr lang="en-US"/>
        </a:p>
      </dgm:t>
    </dgm:pt>
    <dgm:pt modelId="{AF2E0478-D773-4966-9A95-8E70AD7139B7}" type="pres">
      <dgm:prSet presAssocID="{5418FCE5-0AC2-479F-8F47-D35F7A60BD8D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8FE55D76-69B8-469D-BE4A-A0F9F69D5110}" type="pres">
      <dgm:prSet presAssocID="{6461E40C-FAF1-4C11-9CA4-01B7756558A8}" presName="node" presStyleLbl="node1" presStyleIdx="1" presStyleCnt="4" custRadScaleRad="131005" custRadScaleInc="-14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0FDE60-5A66-47CD-855C-10B0ABFAFF6D}" type="pres">
      <dgm:prSet presAssocID="{E1D6882F-7F41-4B9B-8326-079D0B7775D3}" presName="parTrans" presStyleLbl="sibTrans2D1" presStyleIdx="2" presStyleCnt="4"/>
      <dgm:spPr/>
      <dgm:t>
        <a:bodyPr/>
        <a:lstStyle/>
        <a:p>
          <a:endParaRPr lang="en-US"/>
        </a:p>
      </dgm:t>
    </dgm:pt>
    <dgm:pt modelId="{D9C29361-9907-4AA5-9D4C-465D8E4516DA}" type="pres">
      <dgm:prSet presAssocID="{E1D6882F-7F41-4B9B-8326-079D0B7775D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492A8904-4F29-41B2-8DF6-9E5DB43B598E}" type="pres">
      <dgm:prSet presAssocID="{9A038BAD-1DAA-4E08-AF5C-7A535C3A31A3}" presName="node" presStyleLbl="node1" presStyleIdx="2" presStyleCnt="4" custScaleX="211686" custScaleY="65923" custRadScaleRad="71528" custRadScaleInc="-12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BEB95-5498-4076-A7AD-52EA2D6058A0}" type="pres">
      <dgm:prSet presAssocID="{8F21B166-5620-46A8-A5DD-72EAE361E61D}" presName="parTrans" presStyleLbl="sibTrans2D1" presStyleIdx="3" presStyleCnt="4"/>
      <dgm:spPr/>
      <dgm:t>
        <a:bodyPr/>
        <a:lstStyle/>
        <a:p>
          <a:endParaRPr lang="en-US"/>
        </a:p>
      </dgm:t>
    </dgm:pt>
    <dgm:pt modelId="{8C992717-B056-4E89-850B-547F00D86B47}" type="pres">
      <dgm:prSet presAssocID="{8F21B166-5620-46A8-A5DD-72EAE361E61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A0AE6ABD-EFF8-41C2-907C-790C07DF522C}" type="pres">
      <dgm:prSet presAssocID="{C2B16F5E-4FD9-4E6C-984C-5FB34252F788}" presName="node" presStyleLbl="node1" presStyleIdx="3" presStyleCnt="4" custRadScaleRad="132139" custRadScaleInc="15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BF790F-CC7C-4BBA-98A7-614FB5283795}" srcId="{D3864EA6-13E7-440F-948B-8118F5878A44}" destId="{6461E40C-FAF1-4C11-9CA4-01B7756558A8}" srcOrd="1" destOrd="0" parTransId="{5418FCE5-0AC2-479F-8F47-D35F7A60BD8D}" sibTransId="{3D67A8BA-4FB2-401F-A3C1-92132B645061}"/>
    <dgm:cxn modelId="{D08FDF78-B9CE-44BD-93A6-8CF384DEB4E8}" type="presOf" srcId="{813DB034-1CFA-4CE1-8536-6BC256192226}" destId="{60779230-642B-46DB-B5CA-FC2220C38859}" srcOrd="0" destOrd="0" presId="urn:microsoft.com/office/officeart/2005/8/layout/radial5"/>
    <dgm:cxn modelId="{29BA7E0C-A343-49ED-BFEC-BD14393533EF}" type="presOf" srcId="{C2B16F5E-4FD9-4E6C-984C-5FB34252F788}" destId="{A0AE6ABD-EFF8-41C2-907C-790C07DF522C}" srcOrd="0" destOrd="0" presId="urn:microsoft.com/office/officeart/2005/8/layout/radial5"/>
    <dgm:cxn modelId="{AF70D635-758E-4448-889B-EA4249927BBA}" type="presOf" srcId="{ED3CCD02-8D75-4A08-AD85-C5F828B29313}" destId="{E09D1B4B-09AE-4B1F-A409-CE344F8F9185}" srcOrd="0" destOrd="0" presId="urn:microsoft.com/office/officeart/2005/8/layout/radial5"/>
    <dgm:cxn modelId="{3F06344B-DFF2-4B06-AFDD-4CB359FFF725}" type="presOf" srcId="{8F21B166-5620-46A8-A5DD-72EAE361E61D}" destId="{8C992717-B056-4E89-850B-547F00D86B47}" srcOrd="1" destOrd="0" presId="urn:microsoft.com/office/officeart/2005/8/layout/radial5"/>
    <dgm:cxn modelId="{1D57C61D-1E18-4B42-8FBC-5C3281BFDBC8}" type="presOf" srcId="{8F21B166-5620-46A8-A5DD-72EAE361E61D}" destId="{470BEB95-5498-4076-A7AD-52EA2D6058A0}" srcOrd="0" destOrd="0" presId="urn:microsoft.com/office/officeart/2005/8/layout/radial5"/>
    <dgm:cxn modelId="{7834DFDC-DD97-4D0F-B547-27AB53428B4B}" srcId="{19675BB5-4BE3-4E06-B2B3-AAA3D107C1A8}" destId="{D3864EA6-13E7-440F-948B-8118F5878A44}" srcOrd="0" destOrd="0" parTransId="{5F920266-1B6A-4D7D-8C8B-D20E2934BF67}" sibTransId="{F4FE127A-F33D-4F59-961D-A505D5A781EE}"/>
    <dgm:cxn modelId="{8381FD92-9DA1-488E-84B4-F5D9454EA970}" type="presOf" srcId="{19675BB5-4BE3-4E06-B2B3-AAA3D107C1A8}" destId="{EB09D521-9D02-4B4D-80CB-EB847731A63E}" srcOrd="0" destOrd="0" presId="urn:microsoft.com/office/officeart/2005/8/layout/radial5"/>
    <dgm:cxn modelId="{30BBE5EB-5FE7-4DCC-9BEB-381F37994934}" type="presOf" srcId="{9A038BAD-1DAA-4E08-AF5C-7A535C3A31A3}" destId="{492A8904-4F29-41B2-8DF6-9E5DB43B598E}" srcOrd="0" destOrd="0" presId="urn:microsoft.com/office/officeart/2005/8/layout/radial5"/>
    <dgm:cxn modelId="{F20E6E35-2EF6-49E1-BCE2-AF737813AC7F}" srcId="{D3864EA6-13E7-440F-948B-8118F5878A44}" destId="{C2B16F5E-4FD9-4E6C-984C-5FB34252F788}" srcOrd="3" destOrd="0" parTransId="{8F21B166-5620-46A8-A5DD-72EAE361E61D}" sibTransId="{D972BA52-9B06-4D48-9819-200C1326EA4D}"/>
    <dgm:cxn modelId="{1B120225-06EE-4C28-BA64-A5A217143E9B}" type="presOf" srcId="{5418FCE5-0AC2-479F-8F47-D35F7A60BD8D}" destId="{4873F644-A37B-4263-BDD3-7D4AECF93436}" srcOrd="0" destOrd="0" presId="urn:microsoft.com/office/officeart/2005/8/layout/radial5"/>
    <dgm:cxn modelId="{A428A276-6E77-4DFE-885C-3E76EE6E6AF2}" type="presOf" srcId="{6461E40C-FAF1-4C11-9CA4-01B7756558A8}" destId="{8FE55D76-69B8-469D-BE4A-A0F9F69D5110}" srcOrd="0" destOrd="0" presId="urn:microsoft.com/office/officeart/2005/8/layout/radial5"/>
    <dgm:cxn modelId="{FA0BEF02-30C1-4EE1-B725-67649A0947DB}" type="presOf" srcId="{5418FCE5-0AC2-479F-8F47-D35F7A60BD8D}" destId="{AF2E0478-D773-4966-9A95-8E70AD7139B7}" srcOrd="1" destOrd="0" presId="urn:microsoft.com/office/officeart/2005/8/layout/radial5"/>
    <dgm:cxn modelId="{44C18AC7-3F07-4EED-8C46-0CE546CDB5FC}" type="presOf" srcId="{ED3CCD02-8D75-4A08-AD85-C5F828B29313}" destId="{79A2186A-8429-4E95-A4D2-214813090081}" srcOrd="1" destOrd="0" presId="urn:microsoft.com/office/officeart/2005/8/layout/radial5"/>
    <dgm:cxn modelId="{67C0D6A4-9428-4D18-8C1C-8BD300784A5E}" type="presOf" srcId="{D3864EA6-13E7-440F-948B-8118F5878A44}" destId="{7ADCFBEC-172E-41BB-B545-FE2085E0B744}" srcOrd="0" destOrd="0" presId="urn:microsoft.com/office/officeart/2005/8/layout/radial5"/>
    <dgm:cxn modelId="{41966F54-3C25-450E-8104-04B2B9165959}" srcId="{D3864EA6-13E7-440F-948B-8118F5878A44}" destId="{813DB034-1CFA-4CE1-8536-6BC256192226}" srcOrd="0" destOrd="0" parTransId="{ED3CCD02-8D75-4A08-AD85-C5F828B29313}" sibTransId="{F3516F2D-4619-4753-A81E-130803DFBFC7}"/>
    <dgm:cxn modelId="{BB35B352-698E-420F-AB94-A6258F89D9A4}" type="presOf" srcId="{E1D6882F-7F41-4B9B-8326-079D0B7775D3}" destId="{D9C29361-9907-4AA5-9D4C-465D8E4516DA}" srcOrd="1" destOrd="0" presId="urn:microsoft.com/office/officeart/2005/8/layout/radial5"/>
    <dgm:cxn modelId="{6FF2807A-4AA8-481F-9B08-8AB3033CD2DE}" type="presOf" srcId="{E1D6882F-7F41-4B9B-8326-079D0B7775D3}" destId="{FB0FDE60-5A66-47CD-855C-10B0ABFAFF6D}" srcOrd="0" destOrd="0" presId="urn:microsoft.com/office/officeart/2005/8/layout/radial5"/>
    <dgm:cxn modelId="{F67B8136-3A2B-408C-9570-C50B3786C6D1}" srcId="{D3864EA6-13E7-440F-948B-8118F5878A44}" destId="{9A038BAD-1DAA-4E08-AF5C-7A535C3A31A3}" srcOrd="2" destOrd="0" parTransId="{E1D6882F-7F41-4B9B-8326-079D0B7775D3}" sibTransId="{BF904E21-59DA-42DB-BE7C-359EAF11BFDB}"/>
    <dgm:cxn modelId="{5250106D-BB80-4B0A-8501-0570F18E1E44}" type="presParOf" srcId="{EB09D521-9D02-4B4D-80CB-EB847731A63E}" destId="{7ADCFBEC-172E-41BB-B545-FE2085E0B744}" srcOrd="0" destOrd="0" presId="urn:microsoft.com/office/officeart/2005/8/layout/radial5"/>
    <dgm:cxn modelId="{641D561D-8B27-4D79-8E20-AB14537D4285}" type="presParOf" srcId="{EB09D521-9D02-4B4D-80CB-EB847731A63E}" destId="{E09D1B4B-09AE-4B1F-A409-CE344F8F9185}" srcOrd="1" destOrd="0" presId="urn:microsoft.com/office/officeart/2005/8/layout/radial5"/>
    <dgm:cxn modelId="{E5C21CC0-6A7C-48D3-82B6-F020ABA95F74}" type="presParOf" srcId="{E09D1B4B-09AE-4B1F-A409-CE344F8F9185}" destId="{79A2186A-8429-4E95-A4D2-214813090081}" srcOrd="0" destOrd="0" presId="urn:microsoft.com/office/officeart/2005/8/layout/radial5"/>
    <dgm:cxn modelId="{6D043B01-837B-44C8-A261-9B8FC333EFAE}" type="presParOf" srcId="{EB09D521-9D02-4B4D-80CB-EB847731A63E}" destId="{60779230-642B-46DB-B5CA-FC2220C38859}" srcOrd="2" destOrd="0" presId="urn:microsoft.com/office/officeart/2005/8/layout/radial5"/>
    <dgm:cxn modelId="{6C77DB7C-E38B-4B52-A55A-EAC6DB608BFC}" type="presParOf" srcId="{EB09D521-9D02-4B4D-80CB-EB847731A63E}" destId="{4873F644-A37B-4263-BDD3-7D4AECF93436}" srcOrd="3" destOrd="0" presId="urn:microsoft.com/office/officeart/2005/8/layout/radial5"/>
    <dgm:cxn modelId="{9900F3BA-E6E3-4FD2-985D-87DC1A293648}" type="presParOf" srcId="{4873F644-A37B-4263-BDD3-7D4AECF93436}" destId="{AF2E0478-D773-4966-9A95-8E70AD7139B7}" srcOrd="0" destOrd="0" presId="urn:microsoft.com/office/officeart/2005/8/layout/radial5"/>
    <dgm:cxn modelId="{A98D30EE-FF20-4F99-849F-B1CA0539DB55}" type="presParOf" srcId="{EB09D521-9D02-4B4D-80CB-EB847731A63E}" destId="{8FE55D76-69B8-469D-BE4A-A0F9F69D5110}" srcOrd="4" destOrd="0" presId="urn:microsoft.com/office/officeart/2005/8/layout/radial5"/>
    <dgm:cxn modelId="{12AD9EF7-556D-4C4E-BC0F-31B7E3592E47}" type="presParOf" srcId="{EB09D521-9D02-4B4D-80CB-EB847731A63E}" destId="{FB0FDE60-5A66-47CD-855C-10B0ABFAFF6D}" srcOrd="5" destOrd="0" presId="urn:microsoft.com/office/officeart/2005/8/layout/radial5"/>
    <dgm:cxn modelId="{E1DF4C3A-FDF9-423E-8E9E-8019914194CD}" type="presParOf" srcId="{FB0FDE60-5A66-47CD-855C-10B0ABFAFF6D}" destId="{D9C29361-9907-4AA5-9D4C-465D8E4516DA}" srcOrd="0" destOrd="0" presId="urn:microsoft.com/office/officeart/2005/8/layout/radial5"/>
    <dgm:cxn modelId="{6E2BB9ED-8BA5-45BE-ACD5-189E08D76A06}" type="presParOf" srcId="{EB09D521-9D02-4B4D-80CB-EB847731A63E}" destId="{492A8904-4F29-41B2-8DF6-9E5DB43B598E}" srcOrd="6" destOrd="0" presId="urn:microsoft.com/office/officeart/2005/8/layout/radial5"/>
    <dgm:cxn modelId="{DA79E094-2D1E-4CBE-BF5A-320400059D10}" type="presParOf" srcId="{EB09D521-9D02-4B4D-80CB-EB847731A63E}" destId="{470BEB95-5498-4076-A7AD-52EA2D6058A0}" srcOrd="7" destOrd="0" presId="urn:microsoft.com/office/officeart/2005/8/layout/radial5"/>
    <dgm:cxn modelId="{F12D0D75-C0B4-4639-9245-B8E1C40F3A76}" type="presParOf" srcId="{470BEB95-5498-4076-A7AD-52EA2D6058A0}" destId="{8C992717-B056-4E89-850B-547F00D86B47}" srcOrd="0" destOrd="0" presId="urn:microsoft.com/office/officeart/2005/8/layout/radial5"/>
    <dgm:cxn modelId="{D15DC49C-028C-472E-8FD6-8E52969B9DFC}" type="presParOf" srcId="{EB09D521-9D02-4B4D-80CB-EB847731A63E}" destId="{A0AE6ABD-EFF8-41C2-907C-790C07DF522C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675BB5-4BE3-4E06-B2B3-AAA3D107C1A8}" type="doc">
      <dgm:prSet loTypeId="urn:microsoft.com/office/officeart/2005/8/layout/radial5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3864EA6-13E7-440F-948B-8118F5878A44}">
      <dgm:prSet phldrT="[Text]" custT="1"/>
      <dgm:spPr/>
      <dgm:t>
        <a:bodyPr/>
        <a:lstStyle/>
        <a:p>
          <a:pPr>
            <a:spcAft>
              <a:spcPts val="0"/>
            </a:spcAft>
          </a:pPr>
          <a:endParaRPr lang="en-US" sz="2800" b="0" dirty="0"/>
        </a:p>
      </dgm:t>
    </dgm:pt>
    <dgm:pt modelId="{5F920266-1B6A-4D7D-8C8B-D20E2934BF67}" type="parTrans" cxnId="{7834DFDC-DD97-4D0F-B547-27AB53428B4B}">
      <dgm:prSet/>
      <dgm:spPr/>
      <dgm:t>
        <a:bodyPr/>
        <a:lstStyle/>
        <a:p>
          <a:endParaRPr lang="en-US" sz="2400"/>
        </a:p>
      </dgm:t>
    </dgm:pt>
    <dgm:pt modelId="{F4FE127A-F33D-4F59-961D-A505D5A781EE}" type="sibTrans" cxnId="{7834DFDC-DD97-4D0F-B547-27AB53428B4B}">
      <dgm:prSet/>
      <dgm:spPr/>
      <dgm:t>
        <a:bodyPr/>
        <a:lstStyle/>
        <a:p>
          <a:endParaRPr lang="en-US" sz="2400"/>
        </a:p>
      </dgm:t>
    </dgm:pt>
    <dgm:pt modelId="{813DB034-1CFA-4CE1-8536-6BC256192226}">
      <dgm:prSet phldrT="[Text]" custT="1"/>
      <dgm:spPr/>
      <dgm:t>
        <a:bodyPr/>
        <a:lstStyle/>
        <a:p>
          <a:r>
            <a:rPr lang="de-DE" sz="2400" dirty="0" smtClean="0"/>
            <a:t>Benutzbarkeit&amp;</a:t>
          </a:r>
          <a:br>
            <a:rPr lang="de-DE" sz="2400" dirty="0" smtClean="0"/>
          </a:br>
          <a:r>
            <a:rPr lang="de-DE" sz="2400" dirty="0" smtClean="0"/>
            <a:t>Flexibilität</a:t>
          </a:r>
          <a:endParaRPr lang="en-US" sz="2400" dirty="0"/>
        </a:p>
      </dgm:t>
    </dgm:pt>
    <dgm:pt modelId="{ED3CCD02-8D75-4A08-AD85-C5F828B29313}" type="parTrans" cxnId="{41966F54-3C25-450E-8104-04B2B9165959}">
      <dgm:prSet custT="1"/>
      <dgm:spPr/>
      <dgm:t>
        <a:bodyPr/>
        <a:lstStyle/>
        <a:p>
          <a:endParaRPr lang="en-US" sz="2400"/>
        </a:p>
      </dgm:t>
    </dgm:pt>
    <dgm:pt modelId="{F3516F2D-4619-4753-A81E-130803DFBFC7}" type="sibTrans" cxnId="{41966F54-3C25-450E-8104-04B2B9165959}">
      <dgm:prSet/>
      <dgm:spPr/>
      <dgm:t>
        <a:bodyPr/>
        <a:lstStyle/>
        <a:p>
          <a:endParaRPr lang="en-US" sz="2400"/>
        </a:p>
      </dgm:t>
    </dgm:pt>
    <dgm:pt modelId="{6461E40C-FAF1-4C11-9CA4-01B7756558A8}">
      <dgm:prSet phldrT="[Text]" custT="1"/>
      <dgm:spPr/>
      <dgm:t>
        <a:bodyPr/>
        <a:lstStyle/>
        <a:p>
          <a:r>
            <a:rPr lang="en-US" sz="2400" dirty="0" smtClean="0"/>
            <a:t>Plugin</a:t>
          </a:r>
          <a:endParaRPr lang="en-US" sz="2400" dirty="0"/>
        </a:p>
      </dgm:t>
    </dgm:pt>
    <dgm:pt modelId="{5418FCE5-0AC2-479F-8F47-D35F7A60BD8D}" type="parTrans" cxnId="{5EBF790F-CC7C-4BBA-98A7-614FB5283795}">
      <dgm:prSet custT="1"/>
      <dgm:spPr/>
      <dgm:t>
        <a:bodyPr/>
        <a:lstStyle/>
        <a:p>
          <a:endParaRPr lang="en-US" sz="2400"/>
        </a:p>
      </dgm:t>
    </dgm:pt>
    <dgm:pt modelId="{3D67A8BA-4FB2-401F-A3C1-92132B645061}" type="sibTrans" cxnId="{5EBF790F-CC7C-4BBA-98A7-614FB5283795}">
      <dgm:prSet/>
      <dgm:spPr/>
      <dgm:t>
        <a:bodyPr/>
        <a:lstStyle/>
        <a:p>
          <a:endParaRPr lang="en-US" sz="2400"/>
        </a:p>
      </dgm:t>
    </dgm:pt>
    <dgm:pt modelId="{9A038BAD-1DAA-4E08-AF5C-7A535C3A31A3}">
      <dgm:prSet phldrT="[Text]" custT="1"/>
      <dgm:spPr/>
      <dgm:t>
        <a:bodyPr/>
        <a:lstStyle/>
        <a:p>
          <a:r>
            <a:rPr lang="de-DE" sz="2000" dirty="0" smtClean="0"/>
            <a:t>Transparenz &amp;</a:t>
          </a:r>
          <a:br>
            <a:rPr lang="de-DE" sz="2000" dirty="0" smtClean="0"/>
          </a:br>
          <a:r>
            <a:rPr lang="de-DE" sz="2000" dirty="0" smtClean="0"/>
            <a:t>Reproduzierbarkeit</a:t>
          </a:r>
          <a:endParaRPr lang="en-US" sz="2000" dirty="0"/>
        </a:p>
      </dgm:t>
    </dgm:pt>
    <dgm:pt modelId="{E1D6882F-7F41-4B9B-8326-079D0B7775D3}" type="parTrans" cxnId="{F67B8136-3A2B-408C-9570-C50B3786C6D1}">
      <dgm:prSet custT="1"/>
      <dgm:spPr/>
      <dgm:t>
        <a:bodyPr/>
        <a:lstStyle/>
        <a:p>
          <a:endParaRPr lang="en-US" sz="2400"/>
        </a:p>
      </dgm:t>
    </dgm:pt>
    <dgm:pt modelId="{BF904E21-59DA-42DB-BE7C-359EAF11BFDB}" type="sibTrans" cxnId="{F67B8136-3A2B-408C-9570-C50B3786C6D1}">
      <dgm:prSet/>
      <dgm:spPr/>
      <dgm:t>
        <a:bodyPr/>
        <a:lstStyle/>
        <a:p>
          <a:endParaRPr lang="en-US" sz="2400"/>
        </a:p>
      </dgm:t>
    </dgm:pt>
    <dgm:pt modelId="{C2B16F5E-4FD9-4E6C-984C-5FB34252F788}">
      <dgm:prSet phldrT="[Text]" custT="1"/>
      <dgm:spPr/>
      <dgm:t>
        <a:bodyPr/>
        <a:lstStyle/>
        <a:p>
          <a:r>
            <a:rPr lang="de-DE" sz="2400" dirty="0" smtClean="0"/>
            <a:t>Daten-</a:t>
          </a:r>
          <a:br>
            <a:rPr lang="de-DE" sz="2400" dirty="0" smtClean="0"/>
          </a:br>
          <a:r>
            <a:rPr lang="de-DE" sz="2400" dirty="0" smtClean="0"/>
            <a:t>zugriff</a:t>
          </a:r>
          <a:endParaRPr lang="en-US" sz="2400" dirty="0"/>
        </a:p>
      </dgm:t>
    </dgm:pt>
    <dgm:pt modelId="{D972BA52-9B06-4D48-9819-200C1326EA4D}" type="sibTrans" cxnId="{F20E6E35-2EF6-49E1-BCE2-AF737813AC7F}">
      <dgm:prSet/>
      <dgm:spPr/>
      <dgm:t>
        <a:bodyPr/>
        <a:lstStyle/>
        <a:p>
          <a:endParaRPr lang="en-US" sz="2400"/>
        </a:p>
      </dgm:t>
    </dgm:pt>
    <dgm:pt modelId="{8F21B166-5620-46A8-A5DD-72EAE361E61D}" type="parTrans" cxnId="{F20E6E35-2EF6-49E1-BCE2-AF737813AC7F}">
      <dgm:prSet custT="1"/>
      <dgm:spPr/>
      <dgm:t>
        <a:bodyPr/>
        <a:lstStyle/>
        <a:p>
          <a:endParaRPr lang="en-US" sz="2400"/>
        </a:p>
      </dgm:t>
    </dgm:pt>
    <dgm:pt modelId="{EB09D521-9D02-4B4D-80CB-EB847731A63E}" type="pres">
      <dgm:prSet presAssocID="{19675BB5-4BE3-4E06-B2B3-AAA3D107C1A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DCFBEC-172E-41BB-B545-FE2085E0B744}" type="pres">
      <dgm:prSet presAssocID="{D3864EA6-13E7-440F-948B-8118F5878A44}" presName="centerShape" presStyleLbl="node0" presStyleIdx="0" presStyleCnt="1" custScaleX="193354" custScaleY="85849" custLinFactNeighborY="-6669"/>
      <dgm:spPr/>
      <dgm:t>
        <a:bodyPr/>
        <a:lstStyle/>
        <a:p>
          <a:endParaRPr lang="en-US"/>
        </a:p>
      </dgm:t>
    </dgm:pt>
    <dgm:pt modelId="{E09D1B4B-09AE-4B1F-A409-CE344F8F9185}" type="pres">
      <dgm:prSet presAssocID="{ED3CCD02-8D75-4A08-AD85-C5F828B29313}" presName="parTrans" presStyleLbl="sibTrans2D1" presStyleIdx="0" presStyleCnt="4"/>
      <dgm:spPr/>
      <dgm:t>
        <a:bodyPr/>
        <a:lstStyle/>
        <a:p>
          <a:endParaRPr lang="en-US"/>
        </a:p>
      </dgm:t>
    </dgm:pt>
    <dgm:pt modelId="{79A2186A-8429-4E95-A4D2-214813090081}" type="pres">
      <dgm:prSet presAssocID="{ED3CCD02-8D75-4A08-AD85-C5F828B29313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60779230-642B-46DB-B5CA-FC2220C38859}" type="pres">
      <dgm:prSet presAssocID="{813DB034-1CFA-4CE1-8536-6BC256192226}" presName="node" presStyleLbl="node1" presStyleIdx="0" presStyleCnt="4" custScaleX="211713" custScaleY="65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73F644-A37B-4263-BDD3-7D4AECF93436}" type="pres">
      <dgm:prSet presAssocID="{5418FCE5-0AC2-479F-8F47-D35F7A60BD8D}" presName="parTrans" presStyleLbl="sibTrans2D1" presStyleIdx="1" presStyleCnt="4"/>
      <dgm:spPr/>
      <dgm:t>
        <a:bodyPr/>
        <a:lstStyle/>
        <a:p>
          <a:endParaRPr lang="en-US"/>
        </a:p>
      </dgm:t>
    </dgm:pt>
    <dgm:pt modelId="{AF2E0478-D773-4966-9A95-8E70AD7139B7}" type="pres">
      <dgm:prSet presAssocID="{5418FCE5-0AC2-479F-8F47-D35F7A60BD8D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8FE55D76-69B8-469D-BE4A-A0F9F69D5110}" type="pres">
      <dgm:prSet presAssocID="{6461E40C-FAF1-4C11-9CA4-01B7756558A8}" presName="node" presStyleLbl="node1" presStyleIdx="1" presStyleCnt="4" custRadScaleRad="131005" custRadScaleInc="-14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0FDE60-5A66-47CD-855C-10B0ABFAFF6D}" type="pres">
      <dgm:prSet presAssocID="{E1D6882F-7F41-4B9B-8326-079D0B7775D3}" presName="parTrans" presStyleLbl="sibTrans2D1" presStyleIdx="2" presStyleCnt="4"/>
      <dgm:spPr/>
      <dgm:t>
        <a:bodyPr/>
        <a:lstStyle/>
        <a:p>
          <a:endParaRPr lang="en-US"/>
        </a:p>
      </dgm:t>
    </dgm:pt>
    <dgm:pt modelId="{D9C29361-9907-4AA5-9D4C-465D8E4516DA}" type="pres">
      <dgm:prSet presAssocID="{E1D6882F-7F41-4B9B-8326-079D0B7775D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492A8904-4F29-41B2-8DF6-9E5DB43B598E}" type="pres">
      <dgm:prSet presAssocID="{9A038BAD-1DAA-4E08-AF5C-7A535C3A31A3}" presName="node" presStyleLbl="node1" presStyleIdx="2" presStyleCnt="4" custScaleX="211686" custScaleY="65923" custRadScaleRad="71528" custRadScaleInc="-12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BEB95-5498-4076-A7AD-52EA2D6058A0}" type="pres">
      <dgm:prSet presAssocID="{8F21B166-5620-46A8-A5DD-72EAE361E61D}" presName="parTrans" presStyleLbl="sibTrans2D1" presStyleIdx="3" presStyleCnt="4"/>
      <dgm:spPr/>
      <dgm:t>
        <a:bodyPr/>
        <a:lstStyle/>
        <a:p>
          <a:endParaRPr lang="en-US"/>
        </a:p>
      </dgm:t>
    </dgm:pt>
    <dgm:pt modelId="{8C992717-B056-4E89-850B-547F00D86B47}" type="pres">
      <dgm:prSet presAssocID="{8F21B166-5620-46A8-A5DD-72EAE361E61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A0AE6ABD-EFF8-41C2-907C-790C07DF522C}" type="pres">
      <dgm:prSet presAssocID="{C2B16F5E-4FD9-4E6C-984C-5FB34252F788}" presName="node" presStyleLbl="node1" presStyleIdx="3" presStyleCnt="4" custRadScaleRad="132139" custRadScaleInc="15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BF790F-CC7C-4BBA-98A7-614FB5283795}" srcId="{D3864EA6-13E7-440F-948B-8118F5878A44}" destId="{6461E40C-FAF1-4C11-9CA4-01B7756558A8}" srcOrd="1" destOrd="0" parTransId="{5418FCE5-0AC2-479F-8F47-D35F7A60BD8D}" sibTransId="{3D67A8BA-4FB2-401F-A3C1-92132B645061}"/>
    <dgm:cxn modelId="{AA16A2DC-0CA2-4AA3-B2C4-C46BD40B1BD6}" type="presOf" srcId="{9A038BAD-1DAA-4E08-AF5C-7A535C3A31A3}" destId="{492A8904-4F29-41B2-8DF6-9E5DB43B598E}" srcOrd="0" destOrd="0" presId="urn:microsoft.com/office/officeart/2005/8/layout/radial5"/>
    <dgm:cxn modelId="{D06C113F-1C4C-48B0-AE37-90263C5699DF}" type="presOf" srcId="{813DB034-1CFA-4CE1-8536-6BC256192226}" destId="{60779230-642B-46DB-B5CA-FC2220C38859}" srcOrd="0" destOrd="0" presId="urn:microsoft.com/office/officeart/2005/8/layout/radial5"/>
    <dgm:cxn modelId="{9DAE2FE2-9C6F-49A9-B42E-6E9474E3971E}" type="presOf" srcId="{8F21B166-5620-46A8-A5DD-72EAE361E61D}" destId="{8C992717-B056-4E89-850B-547F00D86B47}" srcOrd="1" destOrd="0" presId="urn:microsoft.com/office/officeart/2005/8/layout/radial5"/>
    <dgm:cxn modelId="{293EDD8D-A736-4030-AB54-EB44BC259193}" type="presOf" srcId="{C2B16F5E-4FD9-4E6C-984C-5FB34252F788}" destId="{A0AE6ABD-EFF8-41C2-907C-790C07DF522C}" srcOrd="0" destOrd="0" presId="urn:microsoft.com/office/officeart/2005/8/layout/radial5"/>
    <dgm:cxn modelId="{B7185A5F-B1E5-471B-9D99-001CA4FA03AD}" type="presOf" srcId="{D3864EA6-13E7-440F-948B-8118F5878A44}" destId="{7ADCFBEC-172E-41BB-B545-FE2085E0B744}" srcOrd="0" destOrd="0" presId="urn:microsoft.com/office/officeart/2005/8/layout/radial5"/>
    <dgm:cxn modelId="{57272949-DCDA-4E13-AF32-C4E36D59FF1D}" type="presOf" srcId="{19675BB5-4BE3-4E06-B2B3-AAA3D107C1A8}" destId="{EB09D521-9D02-4B4D-80CB-EB847731A63E}" srcOrd="0" destOrd="0" presId="urn:microsoft.com/office/officeart/2005/8/layout/radial5"/>
    <dgm:cxn modelId="{9B13E47E-AB0A-4B10-8BF1-2F11C5932710}" type="presOf" srcId="{E1D6882F-7F41-4B9B-8326-079D0B7775D3}" destId="{D9C29361-9907-4AA5-9D4C-465D8E4516DA}" srcOrd="1" destOrd="0" presId="urn:microsoft.com/office/officeart/2005/8/layout/radial5"/>
    <dgm:cxn modelId="{7834DFDC-DD97-4D0F-B547-27AB53428B4B}" srcId="{19675BB5-4BE3-4E06-B2B3-AAA3D107C1A8}" destId="{D3864EA6-13E7-440F-948B-8118F5878A44}" srcOrd="0" destOrd="0" parTransId="{5F920266-1B6A-4D7D-8C8B-D20E2934BF67}" sibTransId="{F4FE127A-F33D-4F59-961D-A505D5A781EE}"/>
    <dgm:cxn modelId="{37EBC06F-4FD1-497C-9EFA-C1E2841A73F4}" type="presOf" srcId="{5418FCE5-0AC2-479F-8F47-D35F7A60BD8D}" destId="{4873F644-A37B-4263-BDD3-7D4AECF93436}" srcOrd="0" destOrd="0" presId="urn:microsoft.com/office/officeart/2005/8/layout/radial5"/>
    <dgm:cxn modelId="{F20E6E35-2EF6-49E1-BCE2-AF737813AC7F}" srcId="{D3864EA6-13E7-440F-948B-8118F5878A44}" destId="{C2B16F5E-4FD9-4E6C-984C-5FB34252F788}" srcOrd="3" destOrd="0" parTransId="{8F21B166-5620-46A8-A5DD-72EAE361E61D}" sibTransId="{D972BA52-9B06-4D48-9819-200C1326EA4D}"/>
    <dgm:cxn modelId="{41966F54-3C25-450E-8104-04B2B9165959}" srcId="{D3864EA6-13E7-440F-948B-8118F5878A44}" destId="{813DB034-1CFA-4CE1-8536-6BC256192226}" srcOrd="0" destOrd="0" parTransId="{ED3CCD02-8D75-4A08-AD85-C5F828B29313}" sibTransId="{F3516F2D-4619-4753-A81E-130803DFBFC7}"/>
    <dgm:cxn modelId="{15CA121B-879E-4D39-8A20-17A6CB5CCDFC}" type="presOf" srcId="{ED3CCD02-8D75-4A08-AD85-C5F828B29313}" destId="{E09D1B4B-09AE-4B1F-A409-CE344F8F9185}" srcOrd="0" destOrd="0" presId="urn:microsoft.com/office/officeart/2005/8/layout/radial5"/>
    <dgm:cxn modelId="{7CD9FE3C-8744-499D-8776-2EBE02D960E2}" type="presOf" srcId="{8F21B166-5620-46A8-A5DD-72EAE361E61D}" destId="{470BEB95-5498-4076-A7AD-52EA2D6058A0}" srcOrd="0" destOrd="0" presId="urn:microsoft.com/office/officeart/2005/8/layout/radial5"/>
    <dgm:cxn modelId="{C09BBBCB-7FE9-4CB9-ACB6-432E79FE976B}" type="presOf" srcId="{E1D6882F-7F41-4B9B-8326-079D0B7775D3}" destId="{FB0FDE60-5A66-47CD-855C-10B0ABFAFF6D}" srcOrd="0" destOrd="0" presId="urn:microsoft.com/office/officeart/2005/8/layout/radial5"/>
    <dgm:cxn modelId="{6EC96DF1-7AB8-4C47-B003-A6D452688684}" type="presOf" srcId="{6461E40C-FAF1-4C11-9CA4-01B7756558A8}" destId="{8FE55D76-69B8-469D-BE4A-A0F9F69D5110}" srcOrd="0" destOrd="0" presId="urn:microsoft.com/office/officeart/2005/8/layout/radial5"/>
    <dgm:cxn modelId="{240F2629-2264-4B8D-B383-A157055C9A82}" type="presOf" srcId="{ED3CCD02-8D75-4A08-AD85-C5F828B29313}" destId="{79A2186A-8429-4E95-A4D2-214813090081}" srcOrd="1" destOrd="0" presId="urn:microsoft.com/office/officeart/2005/8/layout/radial5"/>
    <dgm:cxn modelId="{F67B8136-3A2B-408C-9570-C50B3786C6D1}" srcId="{D3864EA6-13E7-440F-948B-8118F5878A44}" destId="{9A038BAD-1DAA-4E08-AF5C-7A535C3A31A3}" srcOrd="2" destOrd="0" parTransId="{E1D6882F-7F41-4B9B-8326-079D0B7775D3}" sibTransId="{BF904E21-59DA-42DB-BE7C-359EAF11BFDB}"/>
    <dgm:cxn modelId="{09C02CA5-07B7-4D2D-B333-CC000C069A86}" type="presOf" srcId="{5418FCE5-0AC2-479F-8F47-D35F7A60BD8D}" destId="{AF2E0478-D773-4966-9A95-8E70AD7139B7}" srcOrd="1" destOrd="0" presId="urn:microsoft.com/office/officeart/2005/8/layout/radial5"/>
    <dgm:cxn modelId="{3627EDDF-3D2D-453D-A69A-BA22F4110B08}" type="presParOf" srcId="{EB09D521-9D02-4B4D-80CB-EB847731A63E}" destId="{7ADCFBEC-172E-41BB-B545-FE2085E0B744}" srcOrd="0" destOrd="0" presId="urn:microsoft.com/office/officeart/2005/8/layout/radial5"/>
    <dgm:cxn modelId="{91A7E8F5-6A4D-401B-B94F-E88CA8007A25}" type="presParOf" srcId="{EB09D521-9D02-4B4D-80CB-EB847731A63E}" destId="{E09D1B4B-09AE-4B1F-A409-CE344F8F9185}" srcOrd="1" destOrd="0" presId="urn:microsoft.com/office/officeart/2005/8/layout/radial5"/>
    <dgm:cxn modelId="{D0CC9262-FB03-4039-A90D-548DC1834E4D}" type="presParOf" srcId="{E09D1B4B-09AE-4B1F-A409-CE344F8F9185}" destId="{79A2186A-8429-4E95-A4D2-214813090081}" srcOrd="0" destOrd="0" presId="urn:microsoft.com/office/officeart/2005/8/layout/radial5"/>
    <dgm:cxn modelId="{5302999F-0A1F-41E2-912F-2F22F87D4583}" type="presParOf" srcId="{EB09D521-9D02-4B4D-80CB-EB847731A63E}" destId="{60779230-642B-46DB-B5CA-FC2220C38859}" srcOrd="2" destOrd="0" presId="urn:microsoft.com/office/officeart/2005/8/layout/radial5"/>
    <dgm:cxn modelId="{B44210FC-D47F-41DA-9439-06F54A1E9354}" type="presParOf" srcId="{EB09D521-9D02-4B4D-80CB-EB847731A63E}" destId="{4873F644-A37B-4263-BDD3-7D4AECF93436}" srcOrd="3" destOrd="0" presId="urn:microsoft.com/office/officeart/2005/8/layout/radial5"/>
    <dgm:cxn modelId="{0BF746A1-6BA0-4BF5-BB29-98B4E1353E70}" type="presParOf" srcId="{4873F644-A37B-4263-BDD3-7D4AECF93436}" destId="{AF2E0478-D773-4966-9A95-8E70AD7139B7}" srcOrd="0" destOrd="0" presId="urn:microsoft.com/office/officeart/2005/8/layout/radial5"/>
    <dgm:cxn modelId="{4133AFCC-B10A-4E42-A678-0F4F8B73DB77}" type="presParOf" srcId="{EB09D521-9D02-4B4D-80CB-EB847731A63E}" destId="{8FE55D76-69B8-469D-BE4A-A0F9F69D5110}" srcOrd="4" destOrd="0" presId="urn:microsoft.com/office/officeart/2005/8/layout/radial5"/>
    <dgm:cxn modelId="{5D0CBDB1-C82E-40D8-A0AF-874DB1C26BD3}" type="presParOf" srcId="{EB09D521-9D02-4B4D-80CB-EB847731A63E}" destId="{FB0FDE60-5A66-47CD-855C-10B0ABFAFF6D}" srcOrd="5" destOrd="0" presId="urn:microsoft.com/office/officeart/2005/8/layout/radial5"/>
    <dgm:cxn modelId="{7D68FEE7-68AF-4A43-A8B4-95AA79F91241}" type="presParOf" srcId="{FB0FDE60-5A66-47CD-855C-10B0ABFAFF6D}" destId="{D9C29361-9907-4AA5-9D4C-465D8E4516DA}" srcOrd="0" destOrd="0" presId="urn:microsoft.com/office/officeart/2005/8/layout/radial5"/>
    <dgm:cxn modelId="{701B0D25-FEEB-4AF4-BF1D-AA00A76B92E7}" type="presParOf" srcId="{EB09D521-9D02-4B4D-80CB-EB847731A63E}" destId="{492A8904-4F29-41B2-8DF6-9E5DB43B598E}" srcOrd="6" destOrd="0" presId="urn:microsoft.com/office/officeart/2005/8/layout/radial5"/>
    <dgm:cxn modelId="{0F7064FB-088B-4B98-AC44-DFFD54ED2B92}" type="presParOf" srcId="{EB09D521-9D02-4B4D-80CB-EB847731A63E}" destId="{470BEB95-5498-4076-A7AD-52EA2D6058A0}" srcOrd="7" destOrd="0" presId="urn:microsoft.com/office/officeart/2005/8/layout/radial5"/>
    <dgm:cxn modelId="{6C3A1D22-B273-41D9-BADC-1CDECFFED50B}" type="presParOf" srcId="{470BEB95-5498-4076-A7AD-52EA2D6058A0}" destId="{8C992717-B056-4E89-850B-547F00D86B47}" srcOrd="0" destOrd="0" presId="urn:microsoft.com/office/officeart/2005/8/layout/radial5"/>
    <dgm:cxn modelId="{C0626DB8-482D-463D-9111-61D315EB6DC3}" type="presParOf" srcId="{EB09D521-9D02-4B4D-80CB-EB847731A63E}" destId="{A0AE6ABD-EFF8-41C2-907C-790C07DF522C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675BB5-4BE3-4E06-B2B3-AAA3D107C1A8}" type="doc">
      <dgm:prSet loTypeId="urn:microsoft.com/office/officeart/2005/8/layout/radial5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3864EA6-13E7-440F-948B-8118F5878A4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800" b="0" dirty="0" err="1" smtClean="0"/>
            <a:t>Freva</a:t>
          </a:r>
          <a:endParaRPr lang="en-US" sz="2800" b="0" dirty="0"/>
        </a:p>
      </dgm:t>
    </dgm:pt>
    <dgm:pt modelId="{5F920266-1B6A-4D7D-8C8B-D20E2934BF67}" type="parTrans" cxnId="{7834DFDC-DD97-4D0F-B547-27AB53428B4B}">
      <dgm:prSet/>
      <dgm:spPr/>
      <dgm:t>
        <a:bodyPr/>
        <a:lstStyle/>
        <a:p>
          <a:endParaRPr lang="en-US" sz="2400"/>
        </a:p>
      </dgm:t>
    </dgm:pt>
    <dgm:pt modelId="{F4FE127A-F33D-4F59-961D-A505D5A781EE}" type="sibTrans" cxnId="{7834DFDC-DD97-4D0F-B547-27AB53428B4B}">
      <dgm:prSet/>
      <dgm:spPr/>
      <dgm:t>
        <a:bodyPr/>
        <a:lstStyle/>
        <a:p>
          <a:endParaRPr lang="en-US" sz="2400"/>
        </a:p>
      </dgm:t>
    </dgm:pt>
    <dgm:pt modelId="{813DB034-1CFA-4CE1-8536-6BC256192226}">
      <dgm:prSet phldrT="[Text]" custT="1"/>
      <dgm:spPr/>
      <dgm:t>
        <a:bodyPr/>
        <a:lstStyle/>
        <a:p>
          <a:r>
            <a:rPr lang="de-DE" sz="2400" dirty="0" smtClean="0"/>
            <a:t>Benutzbarkeit&amp;</a:t>
          </a:r>
          <a:br>
            <a:rPr lang="de-DE" sz="2400" dirty="0" smtClean="0"/>
          </a:br>
          <a:r>
            <a:rPr lang="de-DE" sz="2400" dirty="0" smtClean="0"/>
            <a:t>Flexibilität</a:t>
          </a:r>
          <a:endParaRPr lang="en-US" sz="2400" dirty="0"/>
        </a:p>
      </dgm:t>
    </dgm:pt>
    <dgm:pt modelId="{ED3CCD02-8D75-4A08-AD85-C5F828B29313}" type="parTrans" cxnId="{41966F54-3C25-450E-8104-04B2B9165959}">
      <dgm:prSet custT="1"/>
      <dgm:spPr/>
      <dgm:t>
        <a:bodyPr/>
        <a:lstStyle/>
        <a:p>
          <a:endParaRPr lang="en-US" sz="2400"/>
        </a:p>
      </dgm:t>
    </dgm:pt>
    <dgm:pt modelId="{F3516F2D-4619-4753-A81E-130803DFBFC7}" type="sibTrans" cxnId="{41966F54-3C25-450E-8104-04B2B9165959}">
      <dgm:prSet/>
      <dgm:spPr/>
      <dgm:t>
        <a:bodyPr/>
        <a:lstStyle/>
        <a:p>
          <a:endParaRPr lang="en-US" sz="2400"/>
        </a:p>
      </dgm:t>
    </dgm:pt>
    <dgm:pt modelId="{6461E40C-FAF1-4C11-9CA4-01B7756558A8}">
      <dgm:prSet phldrT="[Text]" custT="1"/>
      <dgm:spPr/>
      <dgm:t>
        <a:bodyPr/>
        <a:lstStyle/>
        <a:p>
          <a:r>
            <a:rPr lang="en-US" sz="2400" dirty="0" smtClean="0"/>
            <a:t>Plugin</a:t>
          </a:r>
          <a:endParaRPr lang="en-US" sz="2400" dirty="0"/>
        </a:p>
      </dgm:t>
    </dgm:pt>
    <dgm:pt modelId="{5418FCE5-0AC2-479F-8F47-D35F7A60BD8D}" type="parTrans" cxnId="{5EBF790F-CC7C-4BBA-98A7-614FB5283795}">
      <dgm:prSet custT="1"/>
      <dgm:spPr/>
      <dgm:t>
        <a:bodyPr/>
        <a:lstStyle/>
        <a:p>
          <a:endParaRPr lang="en-US" sz="2400"/>
        </a:p>
      </dgm:t>
    </dgm:pt>
    <dgm:pt modelId="{3D67A8BA-4FB2-401F-A3C1-92132B645061}" type="sibTrans" cxnId="{5EBF790F-CC7C-4BBA-98A7-614FB5283795}">
      <dgm:prSet/>
      <dgm:spPr/>
      <dgm:t>
        <a:bodyPr/>
        <a:lstStyle/>
        <a:p>
          <a:endParaRPr lang="en-US" sz="2400"/>
        </a:p>
      </dgm:t>
    </dgm:pt>
    <dgm:pt modelId="{9A038BAD-1DAA-4E08-AF5C-7A535C3A31A3}">
      <dgm:prSet phldrT="[Text]" custT="1"/>
      <dgm:spPr/>
      <dgm:t>
        <a:bodyPr/>
        <a:lstStyle/>
        <a:p>
          <a:r>
            <a:rPr lang="de-DE" sz="2000" dirty="0" smtClean="0"/>
            <a:t>Transparenz &amp;</a:t>
          </a:r>
          <a:br>
            <a:rPr lang="de-DE" sz="2000" dirty="0" smtClean="0"/>
          </a:br>
          <a:r>
            <a:rPr lang="de-DE" sz="2000" dirty="0" smtClean="0"/>
            <a:t>Reproduzierbarkeit</a:t>
          </a:r>
          <a:endParaRPr lang="en-US" sz="2000" dirty="0"/>
        </a:p>
      </dgm:t>
    </dgm:pt>
    <dgm:pt modelId="{E1D6882F-7F41-4B9B-8326-079D0B7775D3}" type="parTrans" cxnId="{F67B8136-3A2B-408C-9570-C50B3786C6D1}">
      <dgm:prSet custT="1"/>
      <dgm:spPr/>
      <dgm:t>
        <a:bodyPr/>
        <a:lstStyle/>
        <a:p>
          <a:endParaRPr lang="en-US" sz="2400"/>
        </a:p>
      </dgm:t>
    </dgm:pt>
    <dgm:pt modelId="{BF904E21-59DA-42DB-BE7C-359EAF11BFDB}" type="sibTrans" cxnId="{F67B8136-3A2B-408C-9570-C50B3786C6D1}">
      <dgm:prSet/>
      <dgm:spPr/>
      <dgm:t>
        <a:bodyPr/>
        <a:lstStyle/>
        <a:p>
          <a:endParaRPr lang="en-US" sz="2400"/>
        </a:p>
      </dgm:t>
    </dgm:pt>
    <dgm:pt modelId="{C2B16F5E-4FD9-4E6C-984C-5FB34252F788}">
      <dgm:prSet phldrT="[Text]" custT="1"/>
      <dgm:spPr/>
      <dgm:t>
        <a:bodyPr/>
        <a:lstStyle/>
        <a:p>
          <a:r>
            <a:rPr lang="de-DE" sz="2400" dirty="0" smtClean="0"/>
            <a:t>Daten-</a:t>
          </a:r>
          <a:br>
            <a:rPr lang="de-DE" sz="2400" dirty="0" smtClean="0"/>
          </a:br>
          <a:r>
            <a:rPr lang="de-DE" sz="2400" dirty="0" smtClean="0"/>
            <a:t>zugriff</a:t>
          </a:r>
          <a:endParaRPr lang="en-US" sz="2400" dirty="0"/>
        </a:p>
      </dgm:t>
    </dgm:pt>
    <dgm:pt modelId="{D972BA52-9B06-4D48-9819-200C1326EA4D}" type="sibTrans" cxnId="{F20E6E35-2EF6-49E1-BCE2-AF737813AC7F}">
      <dgm:prSet/>
      <dgm:spPr/>
      <dgm:t>
        <a:bodyPr/>
        <a:lstStyle/>
        <a:p>
          <a:endParaRPr lang="en-US" sz="2400"/>
        </a:p>
      </dgm:t>
    </dgm:pt>
    <dgm:pt modelId="{8F21B166-5620-46A8-A5DD-72EAE361E61D}" type="parTrans" cxnId="{F20E6E35-2EF6-49E1-BCE2-AF737813AC7F}">
      <dgm:prSet custT="1"/>
      <dgm:spPr/>
      <dgm:t>
        <a:bodyPr/>
        <a:lstStyle/>
        <a:p>
          <a:endParaRPr lang="en-US" sz="2400"/>
        </a:p>
      </dgm:t>
    </dgm:pt>
    <dgm:pt modelId="{EB09D521-9D02-4B4D-80CB-EB847731A63E}" type="pres">
      <dgm:prSet presAssocID="{19675BB5-4BE3-4E06-B2B3-AAA3D107C1A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DCFBEC-172E-41BB-B545-FE2085E0B744}" type="pres">
      <dgm:prSet presAssocID="{D3864EA6-13E7-440F-948B-8118F5878A44}" presName="centerShape" presStyleLbl="node0" presStyleIdx="0" presStyleCnt="1" custScaleX="193354" custScaleY="85849" custLinFactNeighborY="-6669"/>
      <dgm:spPr/>
      <dgm:t>
        <a:bodyPr/>
        <a:lstStyle/>
        <a:p>
          <a:endParaRPr lang="en-US"/>
        </a:p>
      </dgm:t>
    </dgm:pt>
    <dgm:pt modelId="{E09D1B4B-09AE-4B1F-A409-CE344F8F9185}" type="pres">
      <dgm:prSet presAssocID="{ED3CCD02-8D75-4A08-AD85-C5F828B29313}" presName="parTrans" presStyleLbl="sibTrans2D1" presStyleIdx="0" presStyleCnt="4"/>
      <dgm:spPr/>
      <dgm:t>
        <a:bodyPr/>
        <a:lstStyle/>
        <a:p>
          <a:endParaRPr lang="en-US"/>
        </a:p>
      </dgm:t>
    </dgm:pt>
    <dgm:pt modelId="{79A2186A-8429-4E95-A4D2-214813090081}" type="pres">
      <dgm:prSet presAssocID="{ED3CCD02-8D75-4A08-AD85-C5F828B29313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60779230-642B-46DB-B5CA-FC2220C38859}" type="pres">
      <dgm:prSet presAssocID="{813DB034-1CFA-4CE1-8536-6BC256192226}" presName="node" presStyleLbl="node1" presStyleIdx="0" presStyleCnt="4" custScaleX="211713" custScaleY="65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73F644-A37B-4263-BDD3-7D4AECF93436}" type="pres">
      <dgm:prSet presAssocID="{5418FCE5-0AC2-479F-8F47-D35F7A60BD8D}" presName="parTrans" presStyleLbl="sibTrans2D1" presStyleIdx="1" presStyleCnt="4"/>
      <dgm:spPr/>
      <dgm:t>
        <a:bodyPr/>
        <a:lstStyle/>
        <a:p>
          <a:endParaRPr lang="en-US"/>
        </a:p>
      </dgm:t>
    </dgm:pt>
    <dgm:pt modelId="{AF2E0478-D773-4966-9A95-8E70AD7139B7}" type="pres">
      <dgm:prSet presAssocID="{5418FCE5-0AC2-479F-8F47-D35F7A60BD8D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8FE55D76-69B8-469D-BE4A-A0F9F69D5110}" type="pres">
      <dgm:prSet presAssocID="{6461E40C-FAF1-4C11-9CA4-01B7756558A8}" presName="node" presStyleLbl="node1" presStyleIdx="1" presStyleCnt="4" custRadScaleRad="131005" custRadScaleInc="-14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0FDE60-5A66-47CD-855C-10B0ABFAFF6D}" type="pres">
      <dgm:prSet presAssocID="{E1D6882F-7F41-4B9B-8326-079D0B7775D3}" presName="parTrans" presStyleLbl="sibTrans2D1" presStyleIdx="2" presStyleCnt="4"/>
      <dgm:spPr/>
      <dgm:t>
        <a:bodyPr/>
        <a:lstStyle/>
        <a:p>
          <a:endParaRPr lang="en-US"/>
        </a:p>
      </dgm:t>
    </dgm:pt>
    <dgm:pt modelId="{D9C29361-9907-4AA5-9D4C-465D8E4516DA}" type="pres">
      <dgm:prSet presAssocID="{E1D6882F-7F41-4B9B-8326-079D0B7775D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492A8904-4F29-41B2-8DF6-9E5DB43B598E}" type="pres">
      <dgm:prSet presAssocID="{9A038BAD-1DAA-4E08-AF5C-7A535C3A31A3}" presName="node" presStyleLbl="node1" presStyleIdx="2" presStyleCnt="4" custScaleX="211686" custScaleY="65923" custRadScaleRad="71528" custRadScaleInc="-12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BEB95-5498-4076-A7AD-52EA2D6058A0}" type="pres">
      <dgm:prSet presAssocID="{8F21B166-5620-46A8-A5DD-72EAE361E61D}" presName="parTrans" presStyleLbl="sibTrans2D1" presStyleIdx="3" presStyleCnt="4"/>
      <dgm:spPr/>
      <dgm:t>
        <a:bodyPr/>
        <a:lstStyle/>
        <a:p>
          <a:endParaRPr lang="en-US"/>
        </a:p>
      </dgm:t>
    </dgm:pt>
    <dgm:pt modelId="{8C992717-B056-4E89-850B-547F00D86B47}" type="pres">
      <dgm:prSet presAssocID="{8F21B166-5620-46A8-A5DD-72EAE361E61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A0AE6ABD-EFF8-41C2-907C-790C07DF522C}" type="pres">
      <dgm:prSet presAssocID="{C2B16F5E-4FD9-4E6C-984C-5FB34252F788}" presName="node" presStyleLbl="node1" presStyleIdx="3" presStyleCnt="4" custRadScaleRad="132139" custRadScaleInc="15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BF790F-CC7C-4BBA-98A7-614FB5283795}" srcId="{D3864EA6-13E7-440F-948B-8118F5878A44}" destId="{6461E40C-FAF1-4C11-9CA4-01B7756558A8}" srcOrd="1" destOrd="0" parTransId="{5418FCE5-0AC2-479F-8F47-D35F7A60BD8D}" sibTransId="{3D67A8BA-4FB2-401F-A3C1-92132B645061}"/>
    <dgm:cxn modelId="{D0BD43B7-0329-47CB-A898-3E587E7186C8}" type="presOf" srcId="{813DB034-1CFA-4CE1-8536-6BC256192226}" destId="{60779230-642B-46DB-B5CA-FC2220C38859}" srcOrd="0" destOrd="0" presId="urn:microsoft.com/office/officeart/2005/8/layout/radial5"/>
    <dgm:cxn modelId="{D1551A09-17CC-4A7B-ADCD-27C82DC1907F}" type="presOf" srcId="{8F21B166-5620-46A8-A5DD-72EAE361E61D}" destId="{470BEB95-5498-4076-A7AD-52EA2D6058A0}" srcOrd="0" destOrd="0" presId="urn:microsoft.com/office/officeart/2005/8/layout/radial5"/>
    <dgm:cxn modelId="{12F24484-2020-467D-9CF2-9A18CA624216}" type="presOf" srcId="{9A038BAD-1DAA-4E08-AF5C-7A535C3A31A3}" destId="{492A8904-4F29-41B2-8DF6-9E5DB43B598E}" srcOrd="0" destOrd="0" presId="urn:microsoft.com/office/officeart/2005/8/layout/radial5"/>
    <dgm:cxn modelId="{73AFB092-8A36-4E3F-B765-77277BA64A8D}" type="presOf" srcId="{5418FCE5-0AC2-479F-8F47-D35F7A60BD8D}" destId="{AF2E0478-D773-4966-9A95-8E70AD7139B7}" srcOrd="1" destOrd="0" presId="urn:microsoft.com/office/officeart/2005/8/layout/radial5"/>
    <dgm:cxn modelId="{21F65842-1615-4053-9142-F0F61D0D98FA}" type="presOf" srcId="{19675BB5-4BE3-4E06-B2B3-AAA3D107C1A8}" destId="{EB09D521-9D02-4B4D-80CB-EB847731A63E}" srcOrd="0" destOrd="0" presId="urn:microsoft.com/office/officeart/2005/8/layout/radial5"/>
    <dgm:cxn modelId="{4E43CF06-7554-4393-BAF1-7F914877F4F8}" type="presOf" srcId="{C2B16F5E-4FD9-4E6C-984C-5FB34252F788}" destId="{A0AE6ABD-EFF8-41C2-907C-790C07DF522C}" srcOrd="0" destOrd="0" presId="urn:microsoft.com/office/officeart/2005/8/layout/radial5"/>
    <dgm:cxn modelId="{7834DFDC-DD97-4D0F-B547-27AB53428B4B}" srcId="{19675BB5-4BE3-4E06-B2B3-AAA3D107C1A8}" destId="{D3864EA6-13E7-440F-948B-8118F5878A44}" srcOrd="0" destOrd="0" parTransId="{5F920266-1B6A-4D7D-8C8B-D20E2934BF67}" sibTransId="{F4FE127A-F33D-4F59-961D-A505D5A781EE}"/>
    <dgm:cxn modelId="{FD3E9E80-5F15-40E1-B82B-D5193ED439F6}" type="presOf" srcId="{ED3CCD02-8D75-4A08-AD85-C5F828B29313}" destId="{79A2186A-8429-4E95-A4D2-214813090081}" srcOrd="1" destOrd="0" presId="urn:microsoft.com/office/officeart/2005/8/layout/radial5"/>
    <dgm:cxn modelId="{F20E6E35-2EF6-49E1-BCE2-AF737813AC7F}" srcId="{D3864EA6-13E7-440F-948B-8118F5878A44}" destId="{C2B16F5E-4FD9-4E6C-984C-5FB34252F788}" srcOrd="3" destOrd="0" parTransId="{8F21B166-5620-46A8-A5DD-72EAE361E61D}" sibTransId="{D972BA52-9B06-4D48-9819-200C1326EA4D}"/>
    <dgm:cxn modelId="{D14C87EF-E3AB-4B01-96D1-06657DD9BCC0}" type="presOf" srcId="{8F21B166-5620-46A8-A5DD-72EAE361E61D}" destId="{8C992717-B056-4E89-850B-547F00D86B47}" srcOrd="1" destOrd="0" presId="urn:microsoft.com/office/officeart/2005/8/layout/radial5"/>
    <dgm:cxn modelId="{A94662AA-1EF0-446D-BD4A-8EA72C036E44}" type="presOf" srcId="{E1D6882F-7F41-4B9B-8326-079D0B7775D3}" destId="{FB0FDE60-5A66-47CD-855C-10B0ABFAFF6D}" srcOrd="0" destOrd="0" presId="urn:microsoft.com/office/officeart/2005/8/layout/radial5"/>
    <dgm:cxn modelId="{41966F54-3C25-450E-8104-04B2B9165959}" srcId="{D3864EA6-13E7-440F-948B-8118F5878A44}" destId="{813DB034-1CFA-4CE1-8536-6BC256192226}" srcOrd="0" destOrd="0" parTransId="{ED3CCD02-8D75-4A08-AD85-C5F828B29313}" sibTransId="{F3516F2D-4619-4753-A81E-130803DFBFC7}"/>
    <dgm:cxn modelId="{F5A88C34-01E8-45D1-B3DB-F5E357FDF9BE}" type="presOf" srcId="{5418FCE5-0AC2-479F-8F47-D35F7A60BD8D}" destId="{4873F644-A37B-4263-BDD3-7D4AECF93436}" srcOrd="0" destOrd="0" presId="urn:microsoft.com/office/officeart/2005/8/layout/radial5"/>
    <dgm:cxn modelId="{AFB87199-6062-452F-B7EA-1EAF78D90ABB}" type="presOf" srcId="{ED3CCD02-8D75-4A08-AD85-C5F828B29313}" destId="{E09D1B4B-09AE-4B1F-A409-CE344F8F9185}" srcOrd="0" destOrd="0" presId="urn:microsoft.com/office/officeart/2005/8/layout/radial5"/>
    <dgm:cxn modelId="{F67B8136-3A2B-408C-9570-C50B3786C6D1}" srcId="{D3864EA6-13E7-440F-948B-8118F5878A44}" destId="{9A038BAD-1DAA-4E08-AF5C-7A535C3A31A3}" srcOrd="2" destOrd="0" parTransId="{E1D6882F-7F41-4B9B-8326-079D0B7775D3}" sibTransId="{BF904E21-59DA-42DB-BE7C-359EAF11BFDB}"/>
    <dgm:cxn modelId="{9B36B68A-1EF9-4B82-A60D-3770A7AD0D9B}" type="presOf" srcId="{E1D6882F-7F41-4B9B-8326-079D0B7775D3}" destId="{D9C29361-9907-4AA5-9D4C-465D8E4516DA}" srcOrd="1" destOrd="0" presId="urn:microsoft.com/office/officeart/2005/8/layout/radial5"/>
    <dgm:cxn modelId="{7472FCF3-60DE-46C8-8636-B9F32211F7D2}" type="presOf" srcId="{6461E40C-FAF1-4C11-9CA4-01B7756558A8}" destId="{8FE55D76-69B8-469D-BE4A-A0F9F69D5110}" srcOrd="0" destOrd="0" presId="urn:microsoft.com/office/officeart/2005/8/layout/radial5"/>
    <dgm:cxn modelId="{C31621CC-85D4-4D60-AA1E-210EB7746646}" type="presOf" srcId="{D3864EA6-13E7-440F-948B-8118F5878A44}" destId="{7ADCFBEC-172E-41BB-B545-FE2085E0B744}" srcOrd="0" destOrd="0" presId="urn:microsoft.com/office/officeart/2005/8/layout/radial5"/>
    <dgm:cxn modelId="{3A850F2D-7F15-42F7-8DA2-938F3C55EBB0}" type="presParOf" srcId="{EB09D521-9D02-4B4D-80CB-EB847731A63E}" destId="{7ADCFBEC-172E-41BB-B545-FE2085E0B744}" srcOrd="0" destOrd="0" presId="urn:microsoft.com/office/officeart/2005/8/layout/radial5"/>
    <dgm:cxn modelId="{757F6192-4D04-471B-9D88-651E793DAC06}" type="presParOf" srcId="{EB09D521-9D02-4B4D-80CB-EB847731A63E}" destId="{E09D1B4B-09AE-4B1F-A409-CE344F8F9185}" srcOrd="1" destOrd="0" presId="urn:microsoft.com/office/officeart/2005/8/layout/radial5"/>
    <dgm:cxn modelId="{A802C65A-312B-429E-934E-4DCAC93994A4}" type="presParOf" srcId="{E09D1B4B-09AE-4B1F-A409-CE344F8F9185}" destId="{79A2186A-8429-4E95-A4D2-214813090081}" srcOrd="0" destOrd="0" presId="urn:microsoft.com/office/officeart/2005/8/layout/radial5"/>
    <dgm:cxn modelId="{8257399F-5209-4FA2-8928-8299FDD7B9B0}" type="presParOf" srcId="{EB09D521-9D02-4B4D-80CB-EB847731A63E}" destId="{60779230-642B-46DB-B5CA-FC2220C38859}" srcOrd="2" destOrd="0" presId="urn:microsoft.com/office/officeart/2005/8/layout/radial5"/>
    <dgm:cxn modelId="{0F66A09C-DF82-4953-8C5A-0508FED2B01B}" type="presParOf" srcId="{EB09D521-9D02-4B4D-80CB-EB847731A63E}" destId="{4873F644-A37B-4263-BDD3-7D4AECF93436}" srcOrd="3" destOrd="0" presId="urn:microsoft.com/office/officeart/2005/8/layout/radial5"/>
    <dgm:cxn modelId="{241EACC1-845B-4868-B976-FB665D1CDA36}" type="presParOf" srcId="{4873F644-A37B-4263-BDD3-7D4AECF93436}" destId="{AF2E0478-D773-4966-9A95-8E70AD7139B7}" srcOrd="0" destOrd="0" presId="urn:microsoft.com/office/officeart/2005/8/layout/radial5"/>
    <dgm:cxn modelId="{52888893-E92F-490E-ACAD-346DF4D7F0E5}" type="presParOf" srcId="{EB09D521-9D02-4B4D-80CB-EB847731A63E}" destId="{8FE55D76-69B8-469D-BE4A-A0F9F69D5110}" srcOrd="4" destOrd="0" presId="urn:microsoft.com/office/officeart/2005/8/layout/radial5"/>
    <dgm:cxn modelId="{A608A6A1-B610-44CD-943C-EB57D7036174}" type="presParOf" srcId="{EB09D521-9D02-4B4D-80CB-EB847731A63E}" destId="{FB0FDE60-5A66-47CD-855C-10B0ABFAFF6D}" srcOrd="5" destOrd="0" presId="urn:microsoft.com/office/officeart/2005/8/layout/radial5"/>
    <dgm:cxn modelId="{6631BF03-3CA6-420A-8B4E-200303E4DB92}" type="presParOf" srcId="{FB0FDE60-5A66-47CD-855C-10B0ABFAFF6D}" destId="{D9C29361-9907-4AA5-9D4C-465D8E4516DA}" srcOrd="0" destOrd="0" presId="urn:microsoft.com/office/officeart/2005/8/layout/radial5"/>
    <dgm:cxn modelId="{83425D2E-050B-425B-98FA-F4F707C60C0D}" type="presParOf" srcId="{EB09D521-9D02-4B4D-80CB-EB847731A63E}" destId="{492A8904-4F29-41B2-8DF6-9E5DB43B598E}" srcOrd="6" destOrd="0" presId="urn:microsoft.com/office/officeart/2005/8/layout/radial5"/>
    <dgm:cxn modelId="{0D914D64-0D4F-40CE-B1F7-5AD1643D42C8}" type="presParOf" srcId="{EB09D521-9D02-4B4D-80CB-EB847731A63E}" destId="{470BEB95-5498-4076-A7AD-52EA2D6058A0}" srcOrd="7" destOrd="0" presId="urn:microsoft.com/office/officeart/2005/8/layout/radial5"/>
    <dgm:cxn modelId="{6BE303AE-33E9-4E36-AC37-7B30D41D5885}" type="presParOf" srcId="{470BEB95-5498-4076-A7AD-52EA2D6058A0}" destId="{8C992717-B056-4E89-850B-547F00D86B47}" srcOrd="0" destOrd="0" presId="urn:microsoft.com/office/officeart/2005/8/layout/radial5"/>
    <dgm:cxn modelId="{88204D78-B169-4BAB-8EEA-7C3A59072C43}" type="presParOf" srcId="{EB09D521-9D02-4B4D-80CB-EB847731A63E}" destId="{A0AE6ABD-EFF8-41C2-907C-790C07DF522C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675BB5-4BE3-4E06-B2B3-AAA3D107C1A8}" type="doc">
      <dgm:prSet loTypeId="urn:microsoft.com/office/officeart/2005/8/layout/radial5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3864EA6-13E7-440F-948B-8118F5878A44}">
      <dgm:prSet phldrT="[Text]" custT="1"/>
      <dgm:spPr/>
      <dgm:t>
        <a:bodyPr/>
        <a:lstStyle/>
        <a:p>
          <a:pPr>
            <a:spcAft>
              <a:spcPts val="0"/>
            </a:spcAft>
          </a:pPr>
          <a:endParaRPr lang="en-US" sz="2800" b="0" dirty="0"/>
        </a:p>
      </dgm:t>
    </dgm:pt>
    <dgm:pt modelId="{5F920266-1B6A-4D7D-8C8B-D20E2934BF67}" type="parTrans" cxnId="{7834DFDC-DD97-4D0F-B547-27AB53428B4B}">
      <dgm:prSet/>
      <dgm:spPr/>
      <dgm:t>
        <a:bodyPr/>
        <a:lstStyle/>
        <a:p>
          <a:endParaRPr lang="en-US" sz="2400"/>
        </a:p>
      </dgm:t>
    </dgm:pt>
    <dgm:pt modelId="{F4FE127A-F33D-4F59-961D-A505D5A781EE}" type="sibTrans" cxnId="{7834DFDC-DD97-4D0F-B547-27AB53428B4B}">
      <dgm:prSet/>
      <dgm:spPr/>
      <dgm:t>
        <a:bodyPr/>
        <a:lstStyle/>
        <a:p>
          <a:endParaRPr lang="en-US" sz="2400"/>
        </a:p>
      </dgm:t>
    </dgm:pt>
    <dgm:pt modelId="{813DB034-1CFA-4CE1-8536-6BC256192226}">
      <dgm:prSet phldrT="[Text]" custT="1"/>
      <dgm:spPr/>
      <dgm:t>
        <a:bodyPr/>
        <a:lstStyle/>
        <a:p>
          <a:r>
            <a:rPr lang="de-DE" sz="2400" dirty="0" smtClean="0"/>
            <a:t>Benutzbarkeit &amp;</a:t>
          </a:r>
          <a:r>
            <a:rPr lang="de-DE" sz="2400" dirty="0" smtClean="0"/>
            <a:t/>
          </a:r>
          <a:br>
            <a:rPr lang="de-DE" sz="2400" dirty="0" smtClean="0"/>
          </a:br>
          <a:r>
            <a:rPr lang="de-DE" sz="2400" dirty="0" smtClean="0"/>
            <a:t>Flexibilität</a:t>
          </a:r>
          <a:endParaRPr lang="en-US" sz="2400" dirty="0"/>
        </a:p>
      </dgm:t>
    </dgm:pt>
    <dgm:pt modelId="{ED3CCD02-8D75-4A08-AD85-C5F828B29313}" type="parTrans" cxnId="{41966F54-3C25-450E-8104-04B2B9165959}">
      <dgm:prSet custT="1"/>
      <dgm:spPr/>
      <dgm:t>
        <a:bodyPr/>
        <a:lstStyle/>
        <a:p>
          <a:endParaRPr lang="en-US" sz="2400"/>
        </a:p>
      </dgm:t>
    </dgm:pt>
    <dgm:pt modelId="{F3516F2D-4619-4753-A81E-130803DFBFC7}" type="sibTrans" cxnId="{41966F54-3C25-450E-8104-04B2B9165959}">
      <dgm:prSet/>
      <dgm:spPr/>
      <dgm:t>
        <a:bodyPr/>
        <a:lstStyle/>
        <a:p>
          <a:endParaRPr lang="en-US" sz="2400"/>
        </a:p>
      </dgm:t>
    </dgm:pt>
    <dgm:pt modelId="{6461E40C-FAF1-4C11-9CA4-01B7756558A8}">
      <dgm:prSet phldrT="[Text]" custT="1"/>
      <dgm:spPr/>
      <dgm:t>
        <a:bodyPr/>
        <a:lstStyle/>
        <a:p>
          <a:r>
            <a:rPr lang="en-US" sz="2400" dirty="0" smtClean="0"/>
            <a:t>Plugin</a:t>
          </a:r>
          <a:endParaRPr lang="en-US" sz="2400" dirty="0"/>
        </a:p>
      </dgm:t>
    </dgm:pt>
    <dgm:pt modelId="{5418FCE5-0AC2-479F-8F47-D35F7A60BD8D}" type="parTrans" cxnId="{5EBF790F-CC7C-4BBA-98A7-614FB5283795}">
      <dgm:prSet custT="1"/>
      <dgm:spPr/>
      <dgm:t>
        <a:bodyPr/>
        <a:lstStyle/>
        <a:p>
          <a:endParaRPr lang="en-US" sz="2400"/>
        </a:p>
      </dgm:t>
    </dgm:pt>
    <dgm:pt modelId="{3D67A8BA-4FB2-401F-A3C1-92132B645061}" type="sibTrans" cxnId="{5EBF790F-CC7C-4BBA-98A7-614FB5283795}">
      <dgm:prSet/>
      <dgm:spPr/>
      <dgm:t>
        <a:bodyPr/>
        <a:lstStyle/>
        <a:p>
          <a:endParaRPr lang="en-US" sz="2400"/>
        </a:p>
      </dgm:t>
    </dgm:pt>
    <dgm:pt modelId="{9A038BAD-1DAA-4E08-AF5C-7A535C3A31A3}">
      <dgm:prSet phldrT="[Text]" custT="1"/>
      <dgm:spPr/>
      <dgm:t>
        <a:bodyPr/>
        <a:lstStyle/>
        <a:p>
          <a:r>
            <a:rPr lang="de-DE" sz="2000" dirty="0" smtClean="0"/>
            <a:t>Transparenz &amp;</a:t>
          </a:r>
          <a:br>
            <a:rPr lang="de-DE" sz="2000" dirty="0" smtClean="0"/>
          </a:br>
          <a:r>
            <a:rPr lang="de-DE" sz="2000" dirty="0" smtClean="0"/>
            <a:t>Reproduzierbarkeit</a:t>
          </a:r>
          <a:endParaRPr lang="en-US" sz="2000" dirty="0"/>
        </a:p>
      </dgm:t>
    </dgm:pt>
    <dgm:pt modelId="{E1D6882F-7F41-4B9B-8326-079D0B7775D3}" type="parTrans" cxnId="{F67B8136-3A2B-408C-9570-C50B3786C6D1}">
      <dgm:prSet custT="1"/>
      <dgm:spPr/>
      <dgm:t>
        <a:bodyPr/>
        <a:lstStyle/>
        <a:p>
          <a:endParaRPr lang="en-US" sz="2400"/>
        </a:p>
      </dgm:t>
    </dgm:pt>
    <dgm:pt modelId="{BF904E21-59DA-42DB-BE7C-359EAF11BFDB}" type="sibTrans" cxnId="{F67B8136-3A2B-408C-9570-C50B3786C6D1}">
      <dgm:prSet/>
      <dgm:spPr/>
      <dgm:t>
        <a:bodyPr/>
        <a:lstStyle/>
        <a:p>
          <a:endParaRPr lang="en-US" sz="2400"/>
        </a:p>
      </dgm:t>
    </dgm:pt>
    <dgm:pt modelId="{C2B16F5E-4FD9-4E6C-984C-5FB34252F788}">
      <dgm:prSet phldrT="[Text]" custT="1"/>
      <dgm:spPr/>
      <dgm:t>
        <a:bodyPr/>
        <a:lstStyle/>
        <a:p>
          <a:r>
            <a:rPr lang="de-DE" sz="2400" dirty="0" smtClean="0"/>
            <a:t>Daten-</a:t>
          </a:r>
          <a:br>
            <a:rPr lang="de-DE" sz="2400" dirty="0" smtClean="0"/>
          </a:br>
          <a:r>
            <a:rPr lang="de-DE" sz="2400" dirty="0" smtClean="0"/>
            <a:t>zugriff</a:t>
          </a:r>
          <a:endParaRPr lang="en-US" sz="2400" dirty="0"/>
        </a:p>
      </dgm:t>
    </dgm:pt>
    <dgm:pt modelId="{D972BA52-9B06-4D48-9819-200C1326EA4D}" type="sibTrans" cxnId="{F20E6E35-2EF6-49E1-BCE2-AF737813AC7F}">
      <dgm:prSet/>
      <dgm:spPr/>
      <dgm:t>
        <a:bodyPr/>
        <a:lstStyle/>
        <a:p>
          <a:endParaRPr lang="en-US" sz="2400"/>
        </a:p>
      </dgm:t>
    </dgm:pt>
    <dgm:pt modelId="{8F21B166-5620-46A8-A5DD-72EAE361E61D}" type="parTrans" cxnId="{F20E6E35-2EF6-49E1-BCE2-AF737813AC7F}">
      <dgm:prSet custT="1"/>
      <dgm:spPr/>
      <dgm:t>
        <a:bodyPr/>
        <a:lstStyle/>
        <a:p>
          <a:endParaRPr lang="en-US" sz="2400"/>
        </a:p>
      </dgm:t>
    </dgm:pt>
    <dgm:pt modelId="{EB09D521-9D02-4B4D-80CB-EB847731A63E}" type="pres">
      <dgm:prSet presAssocID="{19675BB5-4BE3-4E06-B2B3-AAA3D107C1A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DCFBEC-172E-41BB-B545-FE2085E0B744}" type="pres">
      <dgm:prSet presAssocID="{D3864EA6-13E7-440F-948B-8118F5878A44}" presName="centerShape" presStyleLbl="node0" presStyleIdx="0" presStyleCnt="1" custScaleX="193354" custScaleY="85849" custLinFactNeighborY="-6669"/>
      <dgm:spPr/>
      <dgm:t>
        <a:bodyPr/>
        <a:lstStyle/>
        <a:p>
          <a:endParaRPr lang="en-US"/>
        </a:p>
      </dgm:t>
    </dgm:pt>
    <dgm:pt modelId="{E09D1B4B-09AE-4B1F-A409-CE344F8F9185}" type="pres">
      <dgm:prSet presAssocID="{ED3CCD02-8D75-4A08-AD85-C5F828B29313}" presName="parTrans" presStyleLbl="sibTrans2D1" presStyleIdx="0" presStyleCnt="4"/>
      <dgm:spPr/>
      <dgm:t>
        <a:bodyPr/>
        <a:lstStyle/>
        <a:p>
          <a:endParaRPr lang="en-US"/>
        </a:p>
      </dgm:t>
    </dgm:pt>
    <dgm:pt modelId="{79A2186A-8429-4E95-A4D2-214813090081}" type="pres">
      <dgm:prSet presAssocID="{ED3CCD02-8D75-4A08-AD85-C5F828B29313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60779230-642B-46DB-B5CA-FC2220C38859}" type="pres">
      <dgm:prSet presAssocID="{813DB034-1CFA-4CE1-8536-6BC256192226}" presName="node" presStyleLbl="node1" presStyleIdx="0" presStyleCnt="4" custScaleX="211713" custScaleY="65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73F644-A37B-4263-BDD3-7D4AECF93436}" type="pres">
      <dgm:prSet presAssocID="{5418FCE5-0AC2-479F-8F47-D35F7A60BD8D}" presName="parTrans" presStyleLbl="sibTrans2D1" presStyleIdx="1" presStyleCnt="4"/>
      <dgm:spPr/>
      <dgm:t>
        <a:bodyPr/>
        <a:lstStyle/>
        <a:p>
          <a:endParaRPr lang="en-US"/>
        </a:p>
      </dgm:t>
    </dgm:pt>
    <dgm:pt modelId="{AF2E0478-D773-4966-9A95-8E70AD7139B7}" type="pres">
      <dgm:prSet presAssocID="{5418FCE5-0AC2-479F-8F47-D35F7A60BD8D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8FE55D76-69B8-469D-BE4A-A0F9F69D5110}" type="pres">
      <dgm:prSet presAssocID="{6461E40C-FAF1-4C11-9CA4-01B7756558A8}" presName="node" presStyleLbl="node1" presStyleIdx="1" presStyleCnt="4" custRadScaleRad="131005" custRadScaleInc="-14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0FDE60-5A66-47CD-855C-10B0ABFAFF6D}" type="pres">
      <dgm:prSet presAssocID="{E1D6882F-7F41-4B9B-8326-079D0B7775D3}" presName="parTrans" presStyleLbl="sibTrans2D1" presStyleIdx="2" presStyleCnt="4"/>
      <dgm:spPr/>
      <dgm:t>
        <a:bodyPr/>
        <a:lstStyle/>
        <a:p>
          <a:endParaRPr lang="en-US"/>
        </a:p>
      </dgm:t>
    </dgm:pt>
    <dgm:pt modelId="{D9C29361-9907-4AA5-9D4C-465D8E4516DA}" type="pres">
      <dgm:prSet presAssocID="{E1D6882F-7F41-4B9B-8326-079D0B7775D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492A8904-4F29-41B2-8DF6-9E5DB43B598E}" type="pres">
      <dgm:prSet presAssocID="{9A038BAD-1DAA-4E08-AF5C-7A535C3A31A3}" presName="node" presStyleLbl="node1" presStyleIdx="2" presStyleCnt="4" custScaleX="211686" custScaleY="65923" custRadScaleRad="71528" custRadScaleInc="-12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BEB95-5498-4076-A7AD-52EA2D6058A0}" type="pres">
      <dgm:prSet presAssocID="{8F21B166-5620-46A8-A5DD-72EAE361E61D}" presName="parTrans" presStyleLbl="sibTrans2D1" presStyleIdx="3" presStyleCnt="4"/>
      <dgm:spPr/>
      <dgm:t>
        <a:bodyPr/>
        <a:lstStyle/>
        <a:p>
          <a:endParaRPr lang="en-US"/>
        </a:p>
      </dgm:t>
    </dgm:pt>
    <dgm:pt modelId="{8C992717-B056-4E89-850B-547F00D86B47}" type="pres">
      <dgm:prSet presAssocID="{8F21B166-5620-46A8-A5DD-72EAE361E61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A0AE6ABD-EFF8-41C2-907C-790C07DF522C}" type="pres">
      <dgm:prSet presAssocID="{C2B16F5E-4FD9-4E6C-984C-5FB34252F788}" presName="node" presStyleLbl="node1" presStyleIdx="3" presStyleCnt="4" custRadScaleRad="132139" custRadScaleInc="15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BF790F-CC7C-4BBA-98A7-614FB5283795}" srcId="{D3864EA6-13E7-440F-948B-8118F5878A44}" destId="{6461E40C-FAF1-4C11-9CA4-01B7756558A8}" srcOrd="1" destOrd="0" parTransId="{5418FCE5-0AC2-479F-8F47-D35F7A60BD8D}" sibTransId="{3D67A8BA-4FB2-401F-A3C1-92132B645061}"/>
    <dgm:cxn modelId="{AEAF9EC3-C919-4D1F-B3E6-3A3B95664F9A}" type="presOf" srcId="{8F21B166-5620-46A8-A5DD-72EAE361E61D}" destId="{470BEB95-5498-4076-A7AD-52EA2D6058A0}" srcOrd="0" destOrd="0" presId="urn:microsoft.com/office/officeart/2005/8/layout/radial5"/>
    <dgm:cxn modelId="{115DE96A-DB5C-4C18-9C9D-604FB8C06996}" type="presOf" srcId="{5418FCE5-0AC2-479F-8F47-D35F7A60BD8D}" destId="{AF2E0478-D773-4966-9A95-8E70AD7139B7}" srcOrd="1" destOrd="0" presId="urn:microsoft.com/office/officeart/2005/8/layout/radial5"/>
    <dgm:cxn modelId="{DE306E33-3616-4363-BD95-ED13A386CB46}" type="presOf" srcId="{19675BB5-4BE3-4E06-B2B3-AAA3D107C1A8}" destId="{EB09D521-9D02-4B4D-80CB-EB847731A63E}" srcOrd="0" destOrd="0" presId="urn:microsoft.com/office/officeart/2005/8/layout/radial5"/>
    <dgm:cxn modelId="{7834DFDC-DD97-4D0F-B547-27AB53428B4B}" srcId="{19675BB5-4BE3-4E06-B2B3-AAA3D107C1A8}" destId="{D3864EA6-13E7-440F-948B-8118F5878A44}" srcOrd="0" destOrd="0" parTransId="{5F920266-1B6A-4D7D-8C8B-D20E2934BF67}" sibTransId="{F4FE127A-F33D-4F59-961D-A505D5A781EE}"/>
    <dgm:cxn modelId="{2A40D1A5-C8D0-4788-A639-3E0F2378EE1F}" type="presOf" srcId="{813DB034-1CFA-4CE1-8536-6BC256192226}" destId="{60779230-642B-46DB-B5CA-FC2220C38859}" srcOrd="0" destOrd="0" presId="urn:microsoft.com/office/officeart/2005/8/layout/radial5"/>
    <dgm:cxn modelId="{B7ADE67E-D065-406B-B6D3-B2568825F57E}" type="presOf" srcId="{C2B16F5E-4FD9-4E6C-984C-5FB34252F788}" destId="{A0AE6ABD-EFF8-41C2-907C-790C07DF522C}" srcOrd="0" destOrd="0" presId="urn:microsoft.com/office/officeart/2005/8/layout/radial5"/>
    <dgm:cxn modelId="{5239E9DB-38EA-4BA8-B57C-4D4B8131810F}" type="presOf" srcId="{8F21B166-5620-46A8-A5DD-72EAE361E61D}" destId="{8C992717-B056-4E89-850B-547F00D86B47}" srcOrd="1" destOrd="0" presId="urn:microsoft.com/office/officeart/2005/8/layout/radial5"/>
    <dgm:cxn modelId="{F20E6E35-2EF6-49E1-BCE2-AF737813AC7F}" srcId="{D3864EA6-13E7-440F-948B-8118F5878A44}" destId="{C2B16F5E-4FD9-4E6C-984C-5FB34252F788}" srcOrd="3" destOrd="0" parTransId="{8F21B166-5620-46A8-A5DD-72EAE361E61D}" sibTransId="{D972BA52-9B06-4D48-9819-200C1326EA4D}"/>
    <dgm:cxn modelId="{E8992A0E-8380-4B4D-8E9A-92B563A4006C}" type="presOf" srcId="{9A038BAD-1DAA-4E08-AF5C-7A535C3A31A3}" destId="{492A8904-4F29-41B2-8DF6-9E5DB43B598E}" srcOrd="0" destOrd="0" presId="urn:microsoft.com/office/officeart/2005/8/layout/radial5"/>
    <dgm:cxn modelId="{217755EE-D53E-40EE-BACB-C4A130C4D2CB}" type="presOf" srcId="{ED3CCD02-8D75-4A08-AD85-C5F828B29313}" destId="{79A2186A-8429-4E95-A4D2-214813090081}" srcOrd="1" destOrd="0" presId="urn:microsoft.com/office/officeart/2005/8/layout/radial5"/>
    <dgm:cxn modelId="{C5ACE47B-9388-4366-87D0-75FC84A7932F}" type="presOf" srcId="{5418FCE5-0AC2-479F-8F47-D35F7A60BD8D}" destId="{4873F644-A37B-4263-BDD3-7D4AECF93436}" srcOrd="0" destOrd="0" presId="urn:microsoft.com/office/officeart/2005/8/layout/radial5"/>
    <dgm:cxn modelId="{D7299825-12A5-4039-A3CB-188570B753A9}" type="presOf" srcId="{ED3CCD02-8D75-4A08-AD85-C5F828B29313}" destId="{E09D1B4B-09AE-4B1F-A409-CE344F8F9185}" srcOrd="0" destOrd="0" presId="urn:microsoft.com/office/officeart/2005/8/layout/radial5"/>
    <dgm:cxn modelId="{41966F54-3C25-450E-8104-04B2B9165959}" srcId="{D3864EA6-13E7-440F-948B-8118F5878A44}" destId="{813DB034-1CFA-4CE1-8536-6BC256192226}" srcOrd="0" destOrd="0" parTransId="{ED3CCD02-8D75-4A08-AD85-C5F828B29313}" sibTransId="{F3516F2D-4619-4753-A81E-130803DFBFC7}"/>
    <dgm:cxn modelId="{4001B075-B9E0-408C-AD8F-FE9C7E081FF1}" type="presOf" srcId="{D3864EA6-13E7-440F-948B-8118F5878A44}" destId="{7ADCFBEC-172E-41BB-B545-FE2085E0B744}" srcOrd="0" destOrd="0" presId="urn:microsoft.com/office/officeart/2005/8/layout/radial5"/>
    <dgm:cxn modelId="{3BAF2A3C-2D0D-47AC-9D73-C816796958E1}" type="presOf" srcId="{E1D6882F-7F41-4B9B-8326-079D0B7775D3}" destId="{D9C29361-9907-4AA5-9D4C-465D8E4516DA}" srcOrd="1" destOrd="0" presId="urn:microsoft.com/office/officeart/2005/8/layout/radial5"/>
    <dgm:cxn modelId="{10128362-D6F2-4F88-94CB-22823F14AADF}" type="presOf" srcId="{6461E40C-FAF1-4C11-9CA4-01B7756558A8}" destId="{8FE55D76-69B8-469D-BE4A-A0F9F69D5110}" srcOrd="0" destOrd="0" presId="urn:microsoft.com/office/officeart/2005/8/layout/radial5"/>
    <dgm:cxn modelId="{F67B8136-3A2B-408C-9570-C50B3786C6D1}" srcId="{D3864EA6-13E7-440F-948B-8118F5878A44}" destId="{9A038BAD-1DAA-4E08-AF5C-7A535C3A31A3}" srcOrd="2" destOrd="0" parTransId="{E1D6882F-7F41-4B9B-8326-079D0B7775D3}" sibTransId="{BF904E21-59DA-42DB-BE7C-359EAF11BFDB}"/>
    <dgm:cxn modelId="{C37B8E3C-C38A-43E7-9D4C-771BF607BD20}" type="presOf" srcId="{E1D6882F-7F41-4B9B-8326-079D0B7775D3}" destId="{FB0FDE60-5A66-47CD-855C-10B0ABFAFF6D}" srcOrd="0" destOrd="0" presId="urn:microsoft.com/office/officeart/2005/8/layout/radial5"/>
    <dgm:cxn modelId="{74B3881C-5151-4C2D-9E1C-190ECF849012}" type="presParOf" srcId="{EB09D521-9D02-4B4D-80CB-EB847731A63E}" destId="{7ADCFBEC-172E-41BB-B545-FE2085E0B744}" srcOrd="0" destOrd="0" presId="urn:microsoft.com/office/officeart/2005/8/layout/radial5"/>
    <dgm:cxn modelId="{2F7F83F7-4F03-4963-BF08-D45CD76B67A4}" type="presParOf" srcId="{EB09D521-9D02-4B4D-80CB-EB847731A63E}" destId="{E09D1B4B-09AE-4B1F-A409-CE344F8F9185}" srcOrd="1" destOrd="0" presId="urn:microsoft.com/office/officeart/2005/8/layout/radial5"/>
    <dgm:cxn modelId="{B13B5BF4-6D25-4FE7-911D-16FA299DD1AD}" type="presParOf" srcId="{E09D1B4B-09AE-4B1F-A409-CE344F8F9185}" destId="{79A2186A-8429-4E95-A4D2-214813090081}" srcOrd="0" destOrd="0" presId="urn:microsoft.com/office/officeart/2005/8/layout/radial5"/>
    <dgm:cxn modelId="{3FBED819-1314-48C7-BF8C-B4B1AFCD02FF}" type="presParOf" srcId="{EB09D521-9D02-4B4D-80CB-EB847731A63E}" destId="{60779230-642B-46DB-B5CA-FC2220C38859}" srcOrd="2" destOrd="0" presId="urn:microsoft.com/office/officeart/2005/8/layout/radial5"/>
    <dgm:cxn modelId="{843BD692-EDC5-45A6-A888-D6CE5CEE931B}" type="presParOf" srcId="{EB09D521-9D02-4B4D-80CB-EB847731A63E}" destId="{4873F644-A37B-4263-BDD3-7D4AECF93436}" srcOrd="3" destOrd="0" presId="urn:microsoft.com/office/officeart/2005/8/layout/radial5"/>
    <dgm:cxn modelId="{BEC6F58D-2AC9-4542-8A5B-591FF8B374D5}" type="presParOf" srcId="{4873F644-A37B-4263-BDD3-7D4AECF93436}" destId="{AF2E0478-D773-4966-9A95-8E70AD7139B7}" srcOrd="0" destOrd="0" presId="urn:microsoft.com/office/officeart/2005/8/layout/radial5"/>
    <dgm:cxn modelId="{E441CB50-AEDD-4722-B1C9-FEFCF3E612A8}" type="presParOf" srcId="{EB09D521-9D02-4B4D-80CB-EB847731A63E}" destId="{8FE55D76-69B8-469D-BE4A-A0F9F69D5110}" srcOrd="4" destOrd="0" presId="urn:microsoft.com/office/officeart/2005/8/layout/radial5"/>
    <dgm:cxn modelId="{D3304A81-5A8E-4DB7-B9D7-BE05A964E6AF}" type="presParOf" srcId="{EB09D521-9D02-4B4D-80CB-EB847731A63E}" destId="{FB0FDE60-5A66-47CD-855C-10B0ABFAFF6D}" srcOrd="5" destOrd="0" presId="urn:microsoft.com/office/officeart/2005/8/layout/radial5"/>
    <dgm:cxn modelId="{85B8E406-8EDF-4577-B722-84DA8B482C02}" type="presParOf" srcId="{FB0FDE60-5A66-47CD-855C-10B0ABFAFF6D}" destId="{D9C29361-9907-4AA5-9D4C-465D8E4516DA}" srcOrd="0" destOrd="0" presId="urn:microsoft.com/office/officeart/2005/8/layout/radial5"/>
    <dgm:cxn modelId="{93C685D5-5F49-4FF1-A8CE-E418D3132D3D}" type="presParOf" srcId="{EB09D521-9D02-4B4D-80CB-EB847731A63E}" destId="{492A8904-4F29-41B2-8DF6-9E5DB43B598E}" srcOrd="6" destOrd="0" presId="urn:microsoft.com/office/officeart/2005/8/layout/radial5"/>
    <dgm:cxn modelId="{F6CD9923-846A-4EAC-9D93-BEC27F555DC0}" type="presParOf" srcId="{EB09D521-9D02-4B4D-80CB-EB847731A63E}" destId="{470BEB95-5498-4076-A7AD-52EA2D6058A0}" srcOrd="7" destOrd="0" presId="urn:microsoft.com/office/officeart/2005/8/layout/radial5"/>
    <dgm:cxn modelId="{8934E108-BD4F-4B90-8613-24193E980F74}" type="presParOf" srcId="{470BEB95-5498-4076-A7AD-52EA2D6058A0}" destId="{8C992717-B056-4E89-850B-547F00D86B47}" srcOrd="0" destOrd="0" presId="urn:microsoft.com/office/officeart/2005/8/layout/radial5"/>
    <dgm:cxn modelId="{AFE94466-87CD-43C5-9AFB-E456AE72A045}" type="presParOf" srcId="{EB09D521-9D02-4B4D-80CB-EB847731A63E}" destId="{A0AE6ABD-EFF8-41C2-907C-790C07DF522C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9675BB5-4BE3-4E06-B2B3-AAA3D107C1A8}" type="doc">
      <dgm:prSet loTypeId="urn:microsoft.com/office/officeart/2005/8/layout/radial5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3864EA6-13E7-440F-948B-8118F5878A44}">
      <dgm:prSet phldrT="[Text]" custT="1"/>
      <dgm:spPr/>
      <dgm:t>
        <a:bodyPr/>
        <a:lstStyle/>
        <a:p>
          <a:pPr>
            <a:spcAft>
              <a:spcPts val="0"/>
            </a:spcAft>
          </a:pPr>
          <a:endParaRPr lang="en-US" sz="2800" b="0" dirty="0"/>
        </a:p>
      </dgm:t>
    </dgm:pt>
    <dgm:pt modelId="{5F920266-1B6A-4D7D-8C8B-D20E2934BF67}" type="parTrans" cxnId="{7834DFDC-DD97-4D0F-B547-27AB53428B4B}">
      <dgm:prSet/>
      <dgm:spPr/>
      <dgm:t>
        <a:bodyPr/>
        <a:lstStyle/>
        <a:p>
          <a:endParaRPr lang="en-US" sz="2400"/>
        </a:p>
      </dgm:t>
    </dgm:pt>
    <dgm:pt modelId="{F4FE127A-F33D-4F59-961D-A505D5A781EE}" type="sibTrans" cxnId="{7834DFDC-DD97-4D0F-B547-27AB53428B4B}">
      <dgm:prSet/>
      <dgm:spPr/>
      <dgm:t>
        <a:bodyPr/>
        <a:lstStyle/>
        <a:p>
          <a:endParaRPr lang="en-US" sz="2400"/>
        </a:p>
      </dgm:t>
    </dgm:pt>
    <dgm:pt modelId="{813DB034-1CFA-4CE1-8536-6BC256192226}">
      <dgm:prSet phldrT="[Text]" custT="1"/>
      <dgm:spPr/>
      <dgm:t>
        <a:bodyPr/>
        <a:lstStyle/>
        <a:p>
          <a:r>
            <a:rPr lang="de-DE" sz="2400" dirty="0" smtClean="0"/>
            <a:t>Benutzbarkeit &amp;</a:t>
          </a:r>
          <a:br>
            <a:rPr lang="de-DE" sz="2400" dirty="0" smtClean="0"/>
          </a:br>
          <a:r>
            <a:rPr lang="de-DE" sz="2400" dirty="0" smtClean="0"/>
            <a:t>Flexibilität</a:t>
          </a:r>
          <a:endParaRPr lang="en-US" sz="2400" dirty="0"/>
        </a:p>
      </dgm:t>
    </dgm:pt>
    <dgm:pt modelId="{ED3CCD02-8D75-4A08-AD85-C5F828B29313}" type="parTrans" cxnId="{41966F54-3C25-450E-8104-04B2B9165959}">
      <dgm:prSet custT="1"/>
      <dgm:spPr/>
      <dgm:t>
        <a:bodyPr/>
        <a:lstStyle/>
        <a:p>
          <a:endParaRPr lang="en-US" sz="2400"/>
        </a:p>
      </dgm:t>
    </dgm:pt>
    <dgm:pt modelId="{F3516F2D-4619-4753-A81E-130803DFBFC7}" type="sibTrans" cxnId="{41966F54-3C25-450E-8104-04B2B9165959}">
      <dgm:prSet/>
      <dgm:spPr/>
      <dgm:t>
        <a:bodyPr/>
        <a:lstStyle/>
        <a:p>
          <a:endParaRPr lang="en-US" sz="2400"/>
        </a:p>
      </dgm:t>
    </dgm:pt>
    <dgm:pt modelId="{6461E40C-FAF1-4C11-9CA4-01B7756558A8}">
      <dgm:prSet phldrT="[Text]" custT="1"/>
      <dgm:spPr/>
      <dgm:t>
        <a:bodyPr/>
        <a:lstStyle/>
        <a:p>
          <a:r>
            <a:rPr lang="en-US" sz="2400" dirty="0" smtClean="0"/>
            <a:t>Plugin</a:t>
          </a:r>
          <a:endParaRPr lang="en-US" sz="2400" dirty="0"/>
        </a:p>
      </dgm:t>
    </dgm:pt>
    <dgm:pt modelId="{5418FCE5-0AC2-479F-8F47-D35F7A60BD8D}" type="parTrans" cxnId="{5EBF790F-CC7C-4BBA-98A7-614FB5283795}">
      <dgm:prSet custT="1"/>
      <dgm:spPr/>
      <dgm:t>
        <a:bodyPr/>
        <a:lstStyle/>
        <a:p>
          <a:endParaRPr lang="en-US" sz="2400"/>
        </a:p>
      </dgm:t>
    </dgm:pt>
    <dgm:pt modelId="{3D67A8BA-4FB2-401F-A3C1-92132B645061}" type="sibTrans" cxnId="{5EBF790F-CC7C-4BBA-98A7-614FB5283795}">
      <dgm:prSet/>
      <dgm:spPr/>
      <dgm:t>
        <a:bodyPr/>
        <a:lstStyle/>
        <a:p>
          <a:endParaRPr lang="en-US" sz="2400"/>
        </a:p>
      </dgm:t>
    </dgm:pt>
    <dgm:pt modelId="{9A038BAD-1DAA-4E08-AF5C-7A535C3A31A3}">
      <dgm:prSet phldrT="[Text]" custT="1"/>
      <dgm:spPr/>
      <dgm:t>
        <a:bodyPr/>
        <a:lstStyle/>
        <a:p>
          <a:r>
            <a:rPr lang="de-DE" sz="2000" dirty="0" smtClean="0"/>
            <a:t>Transparenz &amp;</a:t>
          </a:r>
          <a:br>
            <a:rPr lang="de-DE" sz="2000" dirty="0" smtClean="0"/>
          </a:br>
          <a:r>
            <a:rPr lang="de-DE" sz="2000" dirty="0" smtClean="0"/>
            <a:t>Reproduzierbarkeit</a:t>
          </a:r>
          <a:endParaRPr lang="en-US" sz="2000" dirty="0"/>
        </a:p>
      </dgm:t>
    </dgm:pt>
    <dgm:pt modelId="{E1D6882F-7F41-4B9B-8326-079D0B7775D3}" type="parTrans" cxnId="{F67B8136-3A2B-408C-9570-C50B3786C6D1}">
      <dgm:prSet custT="1"/>
      <dgm:spPr/>
      <dgm:t>
        <a:bodyPr/>
        <a:lstStyle/>
        <a:p>
          <a:endParaRPr lang="en-US" sz="2400"/>
        </a:p>
      </dgm:t>
    </dgm:pt>
    <dgm:pt modelId="{BF904E21-59DA-42DB-BE7C-359EAF11BFDB}" type="sibTrans" cxnId="{F67B8136-3A2B-408C-9570-C50B3786C6D1}">
      <dgm:prSet/>
      <dgm:spPr/>
      <dgm:t>
        <a:bodyPr/>
        <a:lstStyle/>
        <a:p>
          <a:endParaRPr lang="en-US" sz="2400"/>
        </a:p>
      </dgm:t>
    </dgm:pt>
    <dgm:pt modelId="{C2B16F5E-4FD9-4E6C-984C-5FB34252F788}">
      <dgm:prSet phldrT="[Text]" custT="1"/>
      <dgm:spPr/>
      <dgm:t>
        <a:bodyPr/>
        <a:lstStyle/>
        <a:p>
          <a:r>
            <a:rPr lang="de-DE" sz="2400" dirty="0" smtClean="0"/>
            <a:t>Daten-</a:t>
          </a:r>
          <a:br>
            <a:rPr lang="de-DE" sz="2400" dirty="0" smtClean="0"/>
          </a:br>
          <a:r>
            <a:rPr lang="de-DE" sz="2400" dirty="0" smtClean="0"/>
            <a:t>zugriff</a:t>
          </a:r>
          <a:endParaRPr lang="en-US" sz="2400" dirty="0"/>
        </a:p>
      </dgm:t>
    </dgm:pt>
    <dgm:pt modelId="{D972BA52-9B06-4D48-9819-200C1326EA4D}" type="sibTrans" cxnId="{F20E6E35-2EF6-49E1-BCE2-AF737813AC7F}">
      <dgm:prSet/>
      <dgm:spPr/>
      <dgm:t>
        <a:bodyPr/>
        <a:lstStyle/>
        <a:p>
          <a:endParaRPr lang="en-US" sz="2400"/>
        </a:p>
      </dgm:t>
    </dgm:pt>
    <dgm:pt modelId="{8F21B166-5620-46A8-A5DD-72EAE361E61D}" type="parTrans" cxnId="{F20E6E35-2EF6-49E1-BCE2-AF737813AC7F}">
      <dgm:prSet custT="1"/>
      <dgm:spPr/>
      <dgm:t>
        <a:bodyPr/>
        <a:lstStyle/>
        <a:p>
          <a:endParaRPr lang="en-US" sz="2400"/>
        </a:p>
      </dgm:t>
    </dgm:pt>
    <dgm:pt modelId="{EB09D521-9D02-4B4D-80CB-EB847731A63E}" type="pres">
      <dgm:prSet presAssocID="{19675BB5-4BE3-4E06-B2B3-AAA3D107C1A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DCFBEC-172E-41BB-B545-FE2085E0B744}" type="pres">
      <dgm:prSet presAssocID="{D3864EA6-13E7-440F-948B-8118F5878A44}" presName="centerShape" presStyleLbl="node0" presStyleIdx="0" presStyleCnt="1" custScaleX="193354" custScaleY="85849" custLinFactNeighborY="-6669"/>
      <dgm:spPr/>
      <dgm:t>
        <a:bodyPr/>
        <a:lstStyle/>
        <a:p>
          <a:endParaRPr lang="en-US"/>
        </a:p>
      </dgm:t>
    </dgm:pt>
    <dgm:pt modelId="{E09D1B4B-09AE-4B1F-A409-CE344F8F9185}" type="pres">
      <dgm:prSet presAssocID="{ED3CCD02-8D75-4A08-AD85-C5F828B29313}" presName="parTrans" presStyleLbl="sibTrans2D1" presStyleIdx="0" presStyleCnt="4"/>
      <dgm:spPr/>
      <dgm:t>
        <a:bodyPr/>
        <a:lstStyle/>
        <a:p>
          <a:endParaRPr lang="en-US"/>
        </a:p>
      </dgm:t>
    </dgm:pt>
    <dgm:pt modelId="{79A2186A-8429-4E95-A4D2-214813090081}" type="pres">
      <dgm:prSet presAssocID="{ED3CCD02-8D75-4A08-AD85-C5F828B29313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60779230-642B-46DB-B5CA-FC2220C38859}" type="pres">
      <dgm:prSet presAssocID="{813DB034-1CFA-4CE1-8536-6BC256192226}" presName="node" presStyleLbl="node1" presStyleIdx="0" presStyleCnt="4" custScaleX="211713" custScaleY="65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73F644-A37B-4263-BDD3-7D4AECF93436}" type="pres">
      <dgm:prSet presAssocID="{5418FCE5-0AC2-479F-8F47-D35F7A60BD8D}" presName="parTrans" presStyleLbl="sibTrans2D1" presStyleIdx="1" presStyleCnt="4"/>
      <dgm:spPr/>
      <dgm:t>
        <a:bodyPr/>
        <a:lstStyle/>
        <a:p>
          <a:endParaRPr lang="en-US"/>
        </a:p>
      </dgm:t>
    </dgm:pt>
    <dgm:pt modelId="{AF2E0478-D773-4966-9A95-8E70AD7139B7}" type="pres">
      <dgm:prSet presAssocID="{5418FCE5-0AC2-479F-8F47-D35F7A60BD8D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8FE55D76-69B8-469D-BE4A-A0F9F69D5110}" type="pres">
      <dgm:prSet presAssocID="{6461E40C-FAF1-4C11-9CA4-01B7756558A8}" presName="node" presStyleLbl="node1" presStyleIdx="1" presStyleCnt="4" custRadScaleRad="131005" custRadScaleInc="-14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0FDE60-5A66-47CD-855C-10B0ABFAFF6D}" type="pres">
      <dgm:prSet presAssocID="{E1D6882F-7F41-4B9B-8326-079D0B7775D3}" presName="parTrans" presStyleLbl="sibTrans2D1" presStyleIdx="2" presStyleCnt="4"/>
      <dgm:spPr/>
      <dgm:t>
        <a:bodyPr/>
        <a:lstStyle/>
        <a:p>
          <a:endParaRPr lang="en-US"/>
        </a:p>
      </dgm:t>
    </dgm:pt>
    <dgm:pt modelId="{D9C29361-9907-4AA5-9D4C-465D8E4516DA}" type="pres">
      <dgm:prSet presAssocID="{E1D6882F-7F41-4B9B-8326-079D0B7775D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492A8904-4F29-41B2-8DF6-9E5DB43B598E}" type="pres">
      <dgm:prSet presAssocID="{9A038BAD-1DAA-4E08-AF5C-7A535C3A31A3}" presName="node" presStyleLbl="node1" presStyleIdx="2" presStyleCnt="4" custScaleX="211686" custScaleY="65923" custRadScaleRad="71528" custRadScaleInc="-12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BEB95-5498-4076-A7AD-52EA2D6058A0}" type="pres">
      <dgm:prSet presAssocID="{8F21B166-5620-46A8-A5DD-72EAE361E61D}" presName="parTrans" presStyleLbl="sibTrans2D1" presStyleIdx="3" presStyleCnt="4"/>
      <dgm:spPr/>
      <dgm:t>
        <a:bodyPr/>
        <a:lstStyle/>
        <a:p>
          <a:endParaRPr lang="en-US"/>
        </a:p>
      </dgm:t>
    </dgm:pt>
    <dgm:pt modelId="{8C992717-B056-4E89-850B-547F00D86B47}" type="pres">
      <dgm:prSet presAssocID="{8F21B166-5620-46A8-A5DD-72EAE361E61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A0AE6ABD-EFF8-41C2-907C-790C07DF522C}" type="pres">
      <dgm:prSet presAssocID="{C2B16F5E-4FD9-4E6C-984C-5FB34252F788}" presName="node" presStyleLbl="node1" presStyleIdx="3" presStyleCnt="4" custRadScaleRad="132139" custRadScaleInc="15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BF790F-CC7C-4BBA-98A7-614FB5283795}" srcId="{D3864EA6-13E7-440F-948B-8118F5878A44}" destId="{6461E40C-FAF1-4C11-9CA4-01B7756558A8}" srcOrd="1" destOrd="0" parTransId="{5418FCE5-0AC2-479F-8F47-D35F7A60BD8D}" sibTransId="{3D67A8BA-4FB2-401F-A3C1-92132B645061}"/>
    <dgm:cxn modelId="{DE822074-9CDE-4F32-A90D-B257E71DFA5B}" type="presOf" srcId="{8F21B166-5620-46A8-A5DD-72EAE361E61D}" destId="{470BEB95-5498-4076-A7AD-52EA2D6058A0}" srcOrd="0" destOrd="0" presId="urn:microsoft.com/office/officeart/2005/8/layout/radial5"/>
    <dgm:cxn modelId="{1B233058-1217-46D2-A2B6-DBC9BE2D2857}" type="presOf" srcId="{ED3CCD02-8D75-4A08-AD85-C5F828B29313}" destId="{79A2186A-8429-4E95-A4D2-214813090081}" srcOrd="1" destOrd="0" presId="urn:microsoft.com/office/officeart/2005/8/layout/radial5"/>
    <dgm:cxn modelId="{02263F28-E1D2-43F7-95A6-478560BF35DE}" type="presOf" srcId="{C2B16F5E-4FD9-4E6C-984C-5FB34252F788}" destId="{A0AE6ABD-EFF8-41C2-907C-790C07DF522C}" srcOrd="0" destOrd="0" presId="urn:microsoft.com/office/officeart/2005/8/layout/radial5"/>
    <dgm:cxn modelId="{7834DFDC-DD97-4D0F-B547-27AB53428B4B}" srcId="{19675BB5-4BE3-4E06-B2B3-AAA3D107C1A8}" destId="{D3864EA6-13E7-440F-948B-8118F5878A44}" srcOrd="0" destOrd="0" parTransId="{5F920266-1B6A-4D7D-8C8B-D20E2934BF67}" sibTransId="{F4FE127A-F33D-4F59-961D-A505D5A781EE}"/>
    <dgm:cxn modelId="{91B45391-88DB-4679-8661-8DC8AE5904BB}" type="presOf" srcId="{5418FCE5-0AC2-479F-8F47-D35F7A60BD8D}" destId="{4873F644-A37B-4263-BDD3-7D4AECF93436}" srcOrd="0" destOrd="0" presId="urn:microsoft.com/office/officeart/2005/8/layout/radial5"/>
    <dgm:cxn modelId="{EB8E4EED-4B3F-4955-A246-9CDD5EEB7326}" type="presOf" srcId="{8F21B166-5620-46A8-A5DD-72EAE361E61D}" destId="{8C992717-B056-4E89-850B-547F00D86B47}" srcOrd="1" destOrd="0" presId="urn:microsoft.com/office/officeart/2005/8/layout/radial5"/>
    <dgm:cxn modelId="{F537D06C-1A46-4237-9822-3E22974D463E}" type="presOf" srcId="{ED3CCD02-8D75-4A08-AD85-C5F828B29313}" destId="{E09D1B4B-09AE-4B1F-A409-CE344F8F9185}" srcOrd="0" destOrd="0" presId="urn:microsoft.com/office/officeart/2005/8/layout/radial5"/>
    <dgm:cxn modelId="{F20E6E35-2EF6-49E1-BCE2-AF737813AC7F}" srcId="{D3864EA6-13E7-440F-948B-8118F5878A44}" destId="{C2B16F5E-4FD9-4E6C-984C-5FB34252F788}" srcOrd="3" destOrd="0" parTransId="{8F21B166-5620-46A8-A5DD-72EAE361E61D}" sibTransId="{D972BA52-9B06-4D48-9819-200C1326EA4D}"/>
    <dgm:cxn modelId="{7F5F4DCE-D77C-43E6-8975-B186ACC76F58}" type="presOf" srcId="{19675BB5-4BE3-4E06-B2B3-AAA3D107C1A8}" destId="{EB09D521-9D02-4B4D-80CB-EB847731A63E}" srcOrd="0" destOrd="0" presId="urn:microsoft.com/office/officeart/2005/8/layout/radial5"/>
    <dgm:cxn modelId="{882EFB8A-513C-4920-8853-55431EAA5063}" type="presOf" srcId="{9A038BAD-1DAA-4E08-AF5C-7A535C3A31A3}" destId="{492A8904-4F29-41B2-8DF6-9E5DB43B598E}" srcOrd="0" destOrd="0" presId="urn:microsoft.com/office/officeart/2005/8/layout/radial5"/>
    <dgm:cxn modelId="{6D41C658-8EFF-4F31-BA31-A0FBBEA7FCC2}" type="presOf" srcId="{D3864EA6-13E7-440F-948B-8118F5878A44}" destId="{7ADCFBEC-172E-41BB-B545-FE2085E0B744}" srcOrd="0" destOrd="0" presId="urn:microsoft.com/office/officeart/2005/8/layout/radial5"/>
    <dgm:cxn modelId="{902B44EF-45C0-4A69-A33A-ACE774709A3F}" type="presOf" srcId="{E1D6882F-7F41-4B9B-8326-079D0B7775D3}" destId="{D9C29361-9907-4AA5-9D4C-465D8E4516DA}" srcOrd="1" destOrd="0" presId="urn:microsoft.com/office/officeart/2005/8/layout/radial5"/>
    <dgm:cxn modelId="{41966F54-3C25-450E-8104-04B2B9165959}" srcId="{D3864EA6-13E7-440F-948B-8118F5878A44}" destId="{813DB034-1CFA-4CE1-8536-6BC256192226}" srcOrd="0" destOrd="0" parTransId="{ED3CCD02-8D75-4A08-AD85-C5F828B29313}" sibTransId="{F3516F2D-4619-4753-A81E-130803DFBFC7}"/>
    <dgm:cxn modelId="{02F077BB-2E39-4595-99BF-536BBB25C9D8}" type="presOf" srcId="{6461E40C-FAF1-4C11-9CA4-01B7756558A8}" destId="{8FE55D76-69B8-469D-BE4A-A0F9F69D5110}" srcOrd="0" destOrd="0" presId="urn:microsoft.com/office/officeart/2005/8/layout/radial5"/>
    <dgm:cxn modelId="{B9DA3F25-4E5B-40F7-A7D0-B13886547C45}" type="presOf" srcId="{5418FCE5-0AC2-479F-8F47-D35F7A60BD8D}" destId="{AF2E0478-D773-4966-9A95-8E70AD7139B7}" srcOrd="1" destOrd="0" presId="urn:microsoft.com/office/officeart/2005/8/layout/radial5"/>
    <dgm:cxn modelId="{A600F2D5-EB11-484B-AE34-867E95B513C1}" type="presOf" srcId="{813DB034-1CFA-4CE1-8536-6BC256192226}" destId="{60779230-642B-46DB-B5CA-FC2220C38859}" srcOrd="0" destOrd="0" presId="urn:microsoft.com/office/officeart/2005/8/layout/radial5"/>
    <dgm:cxn modelId="{B454966D-CFE5-4EA4-AA14-36D20DEDEA09}" type="presOf" srcId="{E1D6882F-7F41-4B9B-8326-079D0B7775D3}" destId="{FB0FDE60-5A66-47CD-855C-10B0ABFAFF6D}" srcOrd="0" destOrd="0" presId="urn:microsoft.com/office/officeart/2005/8/layout/radial5"/>
    <dgm:cxn modelId="{F67B8136-3A2B-408C-9570-C50B3786C6D1}" srcId="{D3864EA6-13E7-440F-948B-8118F5878A44}" destId="{9A038BAD-1DAA-4E08-AF5C-7A535C3A31A3}" srcOrd="2" destOrd="0" parTransId="{E1D6882F-7F41-4B9B-8326-079D0B7775D3}" sibTransId="{BF904E21-59DA-42DB-BE7C-359EAF11BFDB}"/>
    <dgm:cxn modelId="{D9DDB4C2-B624-483E-8535-AAF6220CDC12}" type="presParOf" srcId="{EB09D521-9D02-4B4D-80CB-EB847731A63E}" destId="{7ADCFBEC-172E-41BB-B545-FE2085E0B744}" srcOrd="0" destOrd="0" presId="urn:microsoft.com/office/officeart/2005/8/layout/radial5"/>
    <dgm:cxn modelId="{76CA3AB2-C936-4485-B9CD-438B3E261CF9}" type="presParOf" srcId="{EB09D521-9D02-4B4D-80CB-EB847731A63E}" destId="{E09D1B4B-09AE-4B1F-A409-CE344F8F9185}" srcOrd="1" destOrd="0" presId="urn:microsoft.com/office/officeart/2005/8/layout/radial5"/>
    <dgm:cxn modelId="{FD2831A8-03AB-4A84-8AA1-53915A727A52}" type="presParOf" srcId="{E09D1B4B-09AE-4B1F-A409-CE344F8F9185}" destId="{79A2186A-8429-4E95-A4D2-214813090081}" srcOrd="0" destOrd="0" presId="urn:microsoft.com/office/officeart/2005/8/layout/radial5"/>
    <dgm:cxn modelId="{88690F8B-EB02-4F61-B700-F8074B88E20F}" type="presParOf" srcId="{EB09D521-9D02-4B4D-80CB-EB847731A63E}" destId="{60779230-642B-46DB-B5CA-FC2220C38859}" srcOrd="2" destOrd="0" presId="urn:microsoft.com/office/officeart/2005/8/layout/radial5"/>
    <dgm:cxn modelId="{30EA95B4-CCD9-4FD7-B7B5-BE3A5FD57AA0}" type="presParOf" srcId="{EB09D521-9D02-4B4D-80CB-EB847731A63E}" destId="{4873F644-A37B-4263-BDD3-7D4AECF93436}" srcOrd="3" destOrd="0" presId="urn:microsoft.com/office/officeart/2005/8/layout/radial5"/>
    <dgm:cxn modelId="{3F5B964E-091D-4861-96B2-86D721637AFE}" type="presParOf" srcId="{4873F644-A37B-4263-BDD3-7D4AECF93436}" destId="{AF2E0478-D773-4966-9A95-8E70AD7139B7}" srcOrd="0" destOrd="0" presId="urn:microsoft.com/office/officeart/2005/8/layout/radial5"/>
    <dgm:cxn modelId="{9481FC32-5B58-41D0-B0DD-32AB29042989}" type="presParOf" srcId="{EB09D521-9D02-4B4D-80CB-EB847731A63E}" destId="{8FE55D76-69B8-469D-BE4A-A0F9F69D5110}" srcOrd="4" destOrd="0" presId="urn:microsoft.com/office/officeart/2005/8/layout/radial5"/>
    <dgm:cxn modelId="{B43A04CB-6FF3-451E-B035-3116D8327597}" type="presParOf" srcId="{EB09D521-9D02-4B4D-80CB-EB847731A63E}" destId="{FB0FDE60-5A66-47CD-855C-10B0ABFAFF6D}" srcOrd="5" destOrd="0" presId="urn:microsoft.com/office/officeart/2005/8/layout/radial5"/>
    <dgm:cxn modelId="{E5C29451-6602-4F1B-906E-EDB96A71BB96}" type="presParOf" srcId="{FB0FDE60-5A66-47CD-855C-10B0ABFAFF6D}" destId="{D9C29361-9907-4AA5-9D4C-465D8E4516DA}" srcOrd="0" destOrd="0" presId="urn:microsoft.com/office/officeart/2005/8/layout/radial5"/>
    <dgm:cxn modelId="{FA74C264-BB1F-41DB-BB40-44ECDABB8E07}" type="presParOf" srcId="{EB09D521-9D02-4B4D-80CB-EB847731A63E}" destId="{492A8904-4F29-41B2-8DF6-9E5DB43B598E}" srcOrd="6" destOrd="0" presId="urn:microsoft.com/office/officeart/2005/8/layout/radial5"/>
    <dgm:cxn modelId="{235368F7-1466-4460-A4F5-7FC5E0C2EBF9}" type="presParOf" srcId="{EB09D521-9D02-4B4D-80CB-EB847731A63E}" destId="{470BEB95-5498-4076-A7AD-52EA2D6058A0}" srcOrd="7" destOrd="0" presId="urn:microsoft.com/office/officeart/2005/8/layout/radial5"/>
    <dgm:cxn modelId="{B2FCF823-9109-42A6-A343-31FE59B2DCBE}" type="presParOf" srcId="{470BEB95-5498-4076-A7AD-52EA2D6058A0}" destId="{8C992717-B056-4E89-850B-547F00D86B47}" srcOrd="0" destOrd="0" presId="urn:microsoft.com/office/officeart/2005/8/layout/radial5"/>
    <dgm:cxn modelId="{2CC850C2-03D0-416E-83E1-B67A19AD4690}" type="presParOf" srcId="{EB09D521-9D02-4B4D-80CB-EB847731A63E}" destId="{A0AE6ABD-EFF8-41C2-907C-790C07DF522C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CFBEC-172E-41BB-B545-FE2085E0B744}">
      <dsp:nvSpPr>
        <dsp:cNvPr id="0" name=""/>
        <dsp:cNvSpPr/>
      </dsp:nvSpPr>
      <dsp:spPr>
        <a:xfrm>
          <a:off x="2799283" y="1825813"/>
          <a:ext cx="2745333" cy="1218925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2800" b="0" kern="1200" dirty="0"/>
        </a:p>
      </dsp:txBody>
      <dsp:txXfrm>
        <a:off x="3201328" y="2004320"/>
        <a:ext cx="1941243" cy="861911"/>
      </dsp:txXfrm>
    </dsp:sp>
    <dsp:sp modelId="{E09D1B4B-09AE-4B1F-A409-CE344F8F9185}">
      <dsp:nvSpPr>
        <dsp:cNvPr id="0" name=""/>
        <dsp:cNvSpPr/>
      </dsp:nvSpPr>
      <dsp:spPr>
        <a:xfrm rot="16200000">
          <a:off x="4001160" y="1271862"/>
          <a:ext cx="341579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052397" y="1419649"/>
        <a:ext cx="239105" cy="289648"/>
      </dsp:txXfrm>
    </dsp:sp>
    <dsp:sp modelId="{60779230-642B-46DB-B5CA-FC2220C38859}">
      <dsp:nvSpPr>
        <dsp:cNvPr id="0" name=""/>
        <dsp:cNvSpPr/>
      </dsp:nvSpPr>
      <dsp:spPr>
        <a:xfrm>
          <a:off x="2668948" y="245317"/>
          <a:ext cx="3006003" cy="93600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Benutzbarkeit &amp;</a:t>
          </a:r>
          <a:br>
            <a:rPr lang="de-DE" sz="2400" kern="1200" dirty="0" smtClean="0"/>
          </a:br>
          <a:r>
            <a:rPr lang="de-DE" sz="2400" kern="1200" dirty="0" smtClean="0"/>
            <a:t>Flexibilität</a:t>
          </a:r>
          <a:endParaRPr lang="en-US" sz="2400" kern="1200" dirty="0"/>
        </a:p>
      </dsp:txBody>
      <dsp:txXfrm>
        <a:off x="3109167" y="382392"/>
        <a:ext cx="2125565" cy="661856"/>
      </dsp:txXfrm>
    </dsp:sp>
    <dsp:sp modelId="{4873F644-A37B-4263-BDD3-7D4AECF93436}">
      <dsp:nvSpPr>
        <dsp:cNvPr id="0" name=""/>
        <dsp:cNvSpPr/>
      </dsp:nvSpPr>
      <dsp:spPr>
        <a:xfrm rot="21564469">
          <a:off x="5655218" y="2177189"/>
          <a:ext cx="267377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5655220" y="2274154"/>
        <a:ext cx="187164" cy="289648"/>
      </dsp:txXfrm>
    </dsp:sp>
    <dsp:sp modelId="{8FE55D76-69B8-469D-BE4A-A0F9F69D5110}">
      <dsp:nvSpPr>
        <dsp:cNvPr id="0" name=""/>
        <dsp:cNvSpPr/>
      </dsp:nvSpPr>
      <dsp:spPr>
        <a:xfrm>
          <a:off x="6048665" y="1698617"/>
          <a:ext cx="1419848" cy="141984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Plugin</a:t>
          </a:r>
          <a:endParaRPr lang="en-US" sz="2400" kern="1200" dirty="0"/>
        </a:p>
      </dsp:txBody>
      <dsp:txXfrm>
        <a:off x="6256597" y="1906549"/>
        <a:ext cx="1003984" cy="1003984"/>
      </dsp:txXfrm>
    </dsp:sp>
    <dsp:sp modelId="{FB0FDE60-5A66-47CD-855C-10B0ABFAFF6D}">
      <dsp:nvSpPr>
        <dsp:cNvPr id="0" name=""/>
        <dsp:cNvSpPr/>
      </dsp:nvSpPr>
      <dsp:spPr>
        <a:xfrm rot="5371714">
          <a:off x="4018072" y="3098600"/>
          <a:ext cx="322643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066070" y="3146755"/>
        <a:ext cx="225850" cy="289648"/>
      </dsp:txXfrm>
    </dsp:sp>
    <dsp:sp modelId="{492A8904-4F29-41B2-8DF6-9E5DB43B598E}">
      <dsp:nvSpPr>
        <dsp:cNvPr id="0" name=""/>
        <dsp:cNvSpPr/>
      </dsp:nvSpPr>
      <dsp:spPr>
        <a:xfrm>
          <a:off x="2683014" y="3653475"/>
          <a:ext cx="3005619" cy="93600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Transparenz &amp;</a:t>
          </a:r>
          <a:br>
            <a:rPr lang="de-DE" sz="2000" kern="1200" dirty="0" smtClean="0"/>
          </a:br>
          <a:r>
            <a:rPr lang="de-DE" sz="2000" kern="1200" dirty="0" smtClean="0"/>
            <a:t>Reproduzierbarkeit</a:t>
          </a:r>
          <a:endParaRPr lang="en-US" sz="2000" kern="1200" dirty="0"/>
        </a:p>
      </dsp:txBody>
      <dsp:txXfrm>
        <a:off x="3123177" y="3790550"/>
        <a:ext cx="2125293" cy="661856"/>
      </dsp:txXfrm>
    </dsp:sp>
    <dsp:sp modelId="{470BEB95-5498-4076-A7AD-52EA2D6058A0}">
      <dsp:nvSpPr>
        <dsp:cNvPr id="0" name=""/>
        <dsp:cNvSpPr/>
      </dsp:nvSpPr>
      <dsp:spPr>
        <a:xfrm rot="10862079">
          <a:off x="2406181" y="2164528"/>
          <a:ext cx="278622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489761" y="2261833"/>
        <a:ext cx="195035" cy="289648"/>
      </dsp:txXfrm>
    </dsp:sp>
    <dsp:sp modelId="{A0AE6ABD-EFF8-41C2-907C-790C07DF522C}">
      <dsp:nvSpPr>
        <dsp:cNvPr id="0" name=""/>
        <dsp:cNvSpPr/>
      </dsp:nvSpPr>
      <dsp:spPr>
        <a:xfrm>
          <a:off x="855067" y="1678271"/>
          <a:ext cx="1419848" cy="141984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Daten-</a:t>
          </a:r>
          <a:br>
            <a:rPr lang="de-DE" sz="2400" kern="1200" dirty="0" smtClean="0"/>
          </a:br>
          <a:r>
            <a:rPr lang="de-DE" sz="2400" kern="1200" dirty="0" smtClean="0"/>
            <a:t>zugriff</a:t>
          </a:r>
          <a:endParaRPr lang="en-US" sz="2400" kern="1200" dirty="0"/>
        </a:p>
      </dsp:txBody>
      <dsp:txXfrm>
        <a:off x="1062999" y="1886203"/>
        <a:ext cx="1003984" cy="10039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CFBEC-172E-41BB-B545-FE2085E0B744}">
      <dsp:nvSpPr>
        <dsp:cNvPr id="0" name=""/>
        <dsp:cNvSpPr/>
      </dsp:nvSpPr>
      <dsp:spPr>
        <a:xfrm>
          <a:off x="2799283" y="1825813"/>
          <a:ext cx="2745333" cy="1218925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2800" b="0" kern="1200" dirty="0"/>
        </a:p>
      </dsp:txBody>
      <dsp:txXfrm>
        <a:off x="3201328" y="2004320"/>
        <a:ext cx="1941243" cy="861911"/>
      </dsp:txXfrm>
    </dsp:sp>
    <dsp:sp modelId="{E09D1B4B-09AE-4B1F-A409-CE344F8F9185}">
      <dsp:nvSpPr>
        <dsp:cNvPr id="0" name=""/>
        <dsp:cNvSpPr/>
      </dsp:nvSpPr>
      <dsp:spPr>
        <a:xfrm rot="16200000">
          <a:off x="4001160" y="1271862"/>
          <a:ext cx="341579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052397" y="1419649"/>
        <a:ext cx="239105" cy="289648"/>
      </dsp:txXfrm>
    </dsp:sp>
    <dsp:sp modelId="{60779230-642B-46DB-B5CA-FC2220C38859}">
      <dsp:nvSpPr>
        <dsp:cNvPr id="0" name=""/>
        <dsp:cNvSpPr/>
      </dsp:nvSpPr>
      <dsp:spPr>
        <a:xfrm>
          <a:off x="2668948" y="245317"/>
          <a:ext cx="3006003" cy="93600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Benutzbarkeit &amp;</a:t>
          </a:r>
          <a:br>
            <a:rPr lang="de-DE" sz="2400" kern="1200" dirty="0" smtClean="0"/>
          </a:br>
          <a:r>
            <a:rPr lang="de-DE" sz="2400" kern="1200" dirty="0" smtClean="0"/>
            <a:t>Flexibilität</a:t>
          </a:r>
          <a:endParaRPr lang="en-US" sz="2400" kern="1200" dirty="0"/>
        </a:p>
      </dsp:txBody>
      <dsp:txXfrm>
        <a:off x="3109167" y="382392"/>
        <a:ext cx="2125565" cy="661856"/>
      </dsp:txXfrm>
    </dsp:sp>
    <dsp:sp modelId="{4873F644-A37B-4263-BDD3-7D4AECF93436}">
      <dsp:nvSpPr>
        <dsp:cNvPr id="0" name=""/>
        <dsp:cNvSpPr/>
      </dsp:nvSpPr>
      <dsp:spPr>
        <a:xfrm rot="21564469">
          <a:off x="5655218" y="2177189"/>
          <a:ext cx="267377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5655220" y="2274154"/>
        <a:ext cx="187164" cy="289648"/>
      </dsp:txXfrm>
    </dsp:sp>
    <dsp:sp modelId="{8FE55D76-69B8-469D-BE4A-A0F9F69D5110}">
      <dsp:nvSpPr>
        <dsp:cNvPr id="0" name=""/>
        <dsp:cNvSpPr/>
      </dsp:nvSpPr>
      <dsp:spPr>
        <a:xfrm>
          <a:off x="6048665" y="1698617"/>
          <a:ext cx="1419848" cy="141984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Plugin</a:t>
          </a:r>
          <a:endParaRPr lang="en-US" sz="2400" kern="1200" dirty="0"/>
        </a:p>
      </dsp:txBody>
      <dsp:txXfrm>
        <a:off x="6256597" y="1906549"/>
        <a:ext cx="1003984" cy="1003984"/>
      </dsp:txXfrm>
    </dsp:sp>
    <dsp:sp modelId="{FB0FDE60-5A66-47CD-855C-10B0ABFAFF6D}">
      <dsp:nvSpPr>
        <dsp:cNvPr id="0" name=""/>
        <dsp:cNvSpPr/>
      </dsp:nvSpPr>
      <dsp:spPr>
        <a:xfrm rot="5371714">
          <a:off x="4018072" y="3098600"/>
          <a:ext cx="322643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066070" y="3146755"/>
        <a:ext cx="225850" cy="289648"/>
      </dsp:txXfrm>
    </dsp:sp>
    <dsp:sp modelId="{492A8904-4F29-41B2-8DF6-9E5DB43B598E}">
      <dsp:nvSpPr>
        <dsp:cNvPr id="0" name=""/>
        <dsp:cNvSpPr/>
      </dsp:nvSpPr>
      <dsp:spPr>
        <a:xfrm>
          <a:off x="2683014" y="3653475"/>
          <a:ext cx="3005619" cy="93600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Transparenz &amp;</a:t>
          </a:r>
          <a:br>
            <a:rPr lang="de-DE" sz="2000" kern="1200" dirty="0" smtClean="0"/>
          </a:br>
          <a:r>
            <a:rPr lang="de-DE" sz="2000" kern="1200" dirty="0" smtClean="0"/>
            <a:t>Reproduzierbarkeit</a:t>
          </a:r>
          <a:endParaRPr lang="en-US" sz="2000" kern="1200" dirty="0"/>
        </a:p>
      </dsp:txBody>
      <dsp:txXfrm>
        <a:off x="3123177" y="3790550"/>
        <a:ext cx="2125293" cy="661856"/>
      </dsp:txXfrm>
    </dsp:sp>
    <dsp:sp modelId="{470BEB95-5498-4076-A7AD-52EA2D6058A0}">
      <dsp:nvSpPr>
        <dsp:cNvPr id="0" name=""/>
        <dsp:cNvSpPr/>
      </dsp:nvSpPr>
      <dsp:spPr>
        <a:xfrm rot="10862079">
          <a:off x="2406181" y="2164528"/>
          <a:ext cx="278622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489761" y="2261833"/>
        <a:ext cx="195035" cy="289648"/>
      </dsp:txXfrm>
    </dsp:sp>
    <dsp:sp modelId="{A0AE6ABD-EFF8-41C2-907C-790C07DF522C}">
      <dsp:nvSpPr>
        <dsp:cNvPr id="0" name=""/>
        <dsp:cNvSpPr/>
      </dsp:nvSpPr>
      <dsp:spPr>
        <a:xfrm>
          <a:off x="855067" y="1678271"/>
          <a:ext cx="1419848" cy="141984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Daten-</a:t>
          </a:r>
          <a:br>
            <a:rPr lang="de-DE" sz="2400" kern="1200" dirty="0" smtClean="0"/>
          </a:br>
          <a:r>
            <a:rPr lang="de-DE" sz="2400" kern="1200" dirty="0" smtClean="0"/>
            <a:t>zugriff</a:t>
          </a:r>
          <a:endParaRPr lang="en-US" sz="2400" kern="1200" dirty="0"/>
        </a:p>
      </dsp:txBody>
      <dsp:txXfrm>
        <a:off x="1062999" y="1886203"/>
        <a:ext cx="1003984" cy="10039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CFBEC-172E-41BB-B545-FE2085E0B744}">
      <dsp:nvSpPr>
        <dsp:cNvPr id="0" name=""/>
        <dsp:cNvSpPr/>
      </dsp:nvSpPr>
      <dsp:spPr>
        <a:xfrm>
          <a:off x="2799283" y="1825813"/>
          <a:ext cx="2745333" cy="1218925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2800" b="0" kern="1200" dirty="0"/>
        </a:p>
      </dsp:txBody>
      <dsp:txXfrm>
        <a:off x="3201328" y="2004320"/>
        <a:ext cx="1941243" cy="861911"/>
      </dsp:txXfrm>
    </dsp:sp>
    <dsp:sp modelId="{E09D1B4B-09AE-4B1F-A409-CE344F8F9185}">
      <dsp:nvSpPr>
        <dsp:cNvPr id="0" name=""/>
        <dsp:cNvSpPr/>
      </dsp:nvSpPr>
      <dsp:spPr>
        <a:xfrm rot="16200000">
          <a:off x="4001160" y="1271862"/>
          <a:ext cx="341579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052397" y="1419649"/>
        <a:ext cx="239105" cy="289648"/>
      </dsp:txXfrm>
    </dsp:sp>
    <dsp:sp modelId="{60779230-642B-46DB-B5CA-FC2220C38859}">
      <dsp:nvSpPr>
        <dsp:cNvPr id="0" name=""/>
        <dsp:cNvSpPr/>
      </dsp:nvSpPr>
      <dsp:spPr>
        <a:xfrm>
          <a:off x="2668948" y="245317"/>
          <a:ext cx="3006003" cy="93600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Benutzbarkeit &amp;</a:t>
          </a:r>
          <a:br>
            <a:rPr lang="de-DE" sz="2400" kern="1200" dirty="0" smtClean="0"/>
          </a:br>
          <a:r>
            <a:rPr lang="de-DE" sz="2400" kern="1200" dirty="0" smtClean="0"/>
            <a:t>Flexibilität</a:t>
          </a:r>
          <a:endParaRPr lang="en-US" sz="2400" kern="1200" dirty="0"/>
        </a:p>
      </dsp:txBody>
      <dsp:txXfrm>
        <a:off x="3109167" y="382392"/>
        <a:ext cx="2125565" cy="661856"/>
      </dsp:txXfrm>
    </dsp:sp>
    <dsp:sp modelId="{4873F644-A37B-4263-BDD3-7D4AECF93436}">
      <dsp:nvSpPr>
        <dsp:cNvPr id="0" name=""/>
        <dsp:cNvSpPr/>
      </dsp:nvSpPr>
      <dsp:spPr>
        <a:xfrm rot="21564469">
          <a:off x="5655218" y="2177189"/>
          <a:ext cx="267377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5655220" y="2274154"/>
        <a:ext cx="187164" cy="289648"/>
      </dsp:txXfrm>
    </dsp:sp>
    <dsp:sp modelId="{8FE55D76-69B8-469D-BE4A-A0F9F69D5110}">
      <dsp:nvSpPr>
        <dsp:cNvPr id="0" name=""/>
        <dsp:cNvSpPr/>
      </dsp:nvSpPr>
      <dsp:spPr>
        <a:xfrm>
          <a:off x="6048665" y="1698617"/>
          <a:ext cx="1419848" cy="141984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Plugin</a:t>
          </a:r>
          <a:endParaRPr lang="en-US" sz="2400" kern="1200" dirty="0"/>
        </a:p>
      </dsp:txBody>
      <dsp:txXfrm>
        <a:off x="6256597" y="1906549"/>
        <a:ext cx="1003984" cy="1003984"/>
      </dsp:txXfrm>
    </dsp:sp>
    <dsp:sp modelId="{FB0FDE60-5A66-47CD-855C-10B0ABFAFF6D}">
      <dsp:nvSpPr>
        <dsp:cNvPr id="0" name=""/>
        <dsp:cNvSpPr/>
      </dsp:nvSpPr>
      <dsp:spPr>
        <a:xfrm rot="5371714">
          <a:off x="4018072" y="3098600"/>
          <a:ext cx="322643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066070" y="3146755"/>
        <a:ext cx="225850" cy="289648"/>
      </dsp:txXfrm>
    </dsp:sp>
    <dsp:sp modelId="{492A8904-4F29-41B2-8DF6-9E5DB43B598E}">
      <dsp:nvSpPr>
        <dsp:cNvPr id="0" name=""/>
        <dsp:cNvSpPr/>
      </dsp:nvSpPr>
      <dsp:spPr>
        <a:xfrm>
          <a:off x="2683014" y="3653475"/>
          <a:ext cx="3005619" cy="93600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Transparenz &amp;</a:t>
          </a:r>
          <a:br>
            <a:rPr lang="de-DE" sz="2000" kern="1200" dirty="0" smtClean="0"/>
          </a:br>
          <a:r>
            <a:rPr lang="de-DE" sz="2000" kern="1200" dirty="0" smtClean="0"/>
            <a:t>Reproduzierbarkeit</a:t>
          </a:r>
          <a:endParaRPr lang="en-US" sz="2000" kern="1200" dirty="0"/>
        </a:p>
      </dsp:txBody>
      <dsp:txXfrm>
        <a:off x="3123177" y="3790550"/>
        <a:ext cx="2125293" cy="661856"/>
      </dsp:txXfrm>
    </dsp:sp>
    <dsp:sp modelId="{470BEB95-5498-4076-A7AD-52EA2D6058A0}">
      <dsp:nvSpPr>
        <dsp:cNvPr id="0" name=""/>
        <dsp:cNvSpPr/>
      </dsp:nvSpPr>
      <dsp:spPr>
        <a:xfrm rot="10862079">
          <a:off x="2406181" y="2164528"/>
          <a:ext cx="278622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489761" y="2261833"/>
        <a:ext cx="195035" cy="289648"/>
      </dsp:txXfrm>
    </dsp:sp>
    <dsp:sp modelId="{A0AE6ABD-EFF8-41C2-907C-790C07DF522C}">
      <dsp:nvSpPr>
        <dsp:cNvPr id="0" name=""/>
        <dsp:cNvSpPr/>
      </dsp:nvSpPr>
      <dsp:spPr>
        <a:xfrm>
          <a:off x="855067" y="1678271"/>
          <a:ext cx="1419848" cy="141984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Daten-</a:t>
          </a:r>
          <a:br>
            <a:rPr lang="de-DE" sz="2400" kern="1200" dirty="0" smtClean="0"/>
          </a:br>
          <a:r>
            <a:rPr lang="de-DE" sz="2400" kern="1200" dirty="0" smtClean="0"/>
            <a:t>zugriff</a:t>
          </a:r>
          <a:endParaRPr lang="en-US" sz="2400" kern="1200" dirty="0"/>
        </a:p>
      </dsp:txBody>
      <dsp:txXfrm>
        <a:off x="1062999" y="1886203"/>
        <a:ext cx="1003984" cy="10039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CFBEC-172E-41BB-B545-FE2085E0B744}">
      <dsp:nvSpPr>
        <dsp:cNvPr id="0" name=""/>
        <dsp:cNvSpPr/>
      </dsp:nvSpPr>
      <dsp:spPr>
        <a:xfrm>
          <a:off x="2799283" y="1825813"/>
          <a:ext cx="2745333" cy="1218925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800" b="0" kern="1200" dirty="0" err="1" smtClean="0"/>
            <a:t>Freva</a:t>
          </a:r>
          <a:endParaRPr lang="en-US" sz="2800" b="0" kern="1200" dirty="0"/>
        </a:p>
      </dsp:txBody>
      <dsp:txXfrm>
        <a:off x="3201328" y="2004320"/>
        <a:ext cx="1941243" cy="861911"/>
      </dsp:txXfrm>
    </dsp:sp>
    <dsp:sp modelId="{E09D1B4B-09AE-4B1F-A409-CE344F8F9185}">
      <dsp:nvSpPr>
        <dsp:cNvPr id="0" name=""/>
        <dsp:cNvSpPr/>
      </dsp:nvSpPr>
      <dsp:spPr>
        <a:xfrm rot="16200000">
          <a:off x="4001160" y="1271862"/>
          <a:ext cx="341579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052397" y="1419649"/>
        <a:ext cx="239105" cy="289648"/>
      </dsp:txXfrm>
    </dsp:sp>
    <dsp:sp modelId="{60779230-642B-46DB-B5CA-FC2220C38859}">
      <dsp:nvSpPr>
        <dsp:cNvPr id="0" name=""/>
        <dsp:cNvSpPr/>
      </dsp:nvSpPr>
      <dsp:spPr>
        <a:xfrm>
          <a:off x="2668948" y="245317"/>
          <a:ext cx="3006003" cy="93600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Benutzbarkeit&amp;</a:t>
          </a:r>
          <a:br>
            <a:rPr lang="de-DE" sz="2400" kern="1200" dirty="0" smtClean="0"/>
          </a:br>
          <a:r>
            <a:rPr lang="de-DE" sz="2400" kern="1200" dirty="0" smtClean="0"/>
            <a:t>Flexibilität</a:t>
          </a:r>
          <a:endParaRPr lang="en-US" sz="2400" kern="1200" dirty="0"/>
        </a:p>
      </dsp:txBody>
      <dsp:txXfrm>
        <a:off x="3109167" y="382392"/>
        <a:ext cx="2125565" cy="661856"/>
      </dsp:txXfrm>
    </dsp:sp>
    <dsp:sp modelId="{4873F644-A37B-4263-BDD3-7D4AECF93436}">
      <dsp:nvSpPr>
        <dsp:cNvPr id="0" name=""/>
        <dsp:cNvSpPr/>
      </dsp:nvSpPr>
      <dsp:spPr>
        <a:xfrm rot="21564469">
          <a:off x="5655218" y="2177189"/>
          <a:ext cx="267377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5655220" y="2274154"/>
        <a:ext cx="187164" cy="289648"/>
      </dsp:txXfrm>
    </dsp:sp>
    <dsp:sp modelId="{8FE55D76-69B8-469D-BE4A-A0F9F69D5110}">
      <dsp:nvSpPr>
        <dsp:cNvPr id="0" name=""/>
        <dsp:cNvSpPr/>
      </dsp:nvSpPr>
      <dsp:spPr>
        <a:xfrm>
          <a:off x="6048665" y="1698617"/>
          <a:ext cx="1419848" cy="141984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Plugin</a:t>
          </a:r>
          <a:endParaRPr lang="en-US" sz="2400" kern="1200" dirty="0"/>
        </a:p>
      </dsp:txBody>
      <dsp:txXfrm>
        <a:off x="6256597" y="1906549"/>
        <a:ext cx="1003984" cy="1003984"/>
      </dsp:txXfrm>
    </dsp:sp>
    <dsp:sp modelId="{FB0FDE60-5A66-47CD-855C-10B0ABFAFF6D}">
      <dsp:nvSpPr>
        <dsp:cNvPr id="0" name=""/>
        <dsp:cNvSpPr/>
      </dsp:nvSpPr>
      <dsp:spPr>
        <a:xfrm rot="5371714">
          <a:off x="4018072" y="3098600"/>
          <a:ext cx="322643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066070" y="3146755"/>
        <a:ext cx="225850" cy="289648"/>
      </dsp:txXfrm>
    </dsp:sp>
    <dsp:sp modelId="{492A8904-4F29-41B2-8DF6-9E5DB43B598E}">
      <dsp:nvSpPr>
        <dsp:cNvPr id="0" name=""/>
        <dsp:cNvSpPr/>
      </dsp:nvSpPr>
      <dsp:spPr>
        <a:xfrm>
          <a:off x="2683014" y="3653475"/>
          <a:ext cx="3005619" cy="93600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Transparenz &amp;</a:t>
          </a:r>
          <a:br>
            <a:rPr lang="de-DE" sz="2000" kern="1200" dirty="0" smtClean="0"/>
          </a:br>
          <a:r>
            <a:rPr lang="de-DE" sz="2000" kern="1200" dirty="0" smtClean="0"/>
            <a:t>Reproduzierbarkeit</a:t>
          </a:r>
          <a:endParaRPr lang="en-US" sz="2000" kern="1200" dirty="0"/>
        </a:p>
      </dsp:txBody>
      <dsp:txXfrm>
        <a:off x="3123177" y="3790550"/>
        <a:ext cx="2125293" cy="661856"/>
      </dsp:txXfrm>
    </dsp:sp>
    <dsp:sp modelId="{470BEB95-5498-4076-A7AD-52EA2D6058A0}">
      <dsp:nvSpPr>
        <dsp:cNvPr id="0" name=""/>
        <dsp:cNvSpPr/>
      </dsp:nvSpPr>
      <dsp:spPr>
        <a:xfrm rot="10862079">
          <a:off x="2406181" y="2164528"/>
          <a:ext cx="278622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489761" y="2261833"/>
        <a:ext cx="195035" cy="289648"/>
      </dsp:txXfrm>
    </dsp:sp>
    <dsp:sp modelId="{A0AE6ABD-EFF8-41C2-907C-790C07DF522C}">
      <dsp:nvSpPr>
        <dsp:cNvPr id="0" name=""/>
        <dsp:cNvSpPr/>
      </dsp:nvSpPr>
      <dsp:spPr>
        <a:xfrm>
          <a:off x="855067" y="1678271"/>
          <a:ext cx="1419848" cy="141984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Daten-</a:t>
          </a:r>
          <a:br>
            <a:rPr lang="de-DE" sz="2400" kern="1200" dirty="0" smtClean="0"/>
          </a:br>
          <a:r>
            <a:rPr lang="de-DE" sz="2400" kern="1200" dirty="0" smtClean="0"/>
            <a:t>zugriff</a:t>
          </a:r>
          <a:endParaRPr lang="en-US" sz="2400" kern="1200" dirty="0"/>
        </a:p>
      </dsp:txBody>
      <dsp:txXfrm>
        <a:off x="1062999" y="1886203"/>
        <a:ext cx="1003984" cy="10039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CFBEC-172E-41BB-B545-FE2085E0B744}">
      <dsp:nvSpPr>
        <dsp:cNvPr id="0" name=""/>
        <dsp:cNvSpPr/>
      </dsp:nvSpPr>
      <dsp:spPr>
        <a:xfrm>
          <a:off x="2799283" y="1825813"/>
          <a:ext cx="2745333" cy="1218925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2800" b="0" kern="1200" dirty="0"/>
        </a:p>
      </dsp:txBody>
      <dsp:txXfrm>
        <a:off x="3201328" y="2004320"/>
        <a:ext cx="1941243" cy="861911"/>
      </dsp:txXfrm>
    </dsp:sp>
    <dsp:sp modelId="{E09D1B4B-09AE-4B1F-A409-CE344F8F9185}">
      <dsp:nvSpPr>
        <dsp:cNvPr id="0" name=""/>
        <dsp:cNvSpPr/>
      </dsp:nvSpPr>
      <dsp:spPr>
        <a:xfrm rot="16200000">
          <a:off x="4001160" y="1271862"/>
          <a:ext cx="341579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052397" y="1419649"/>
        <a:ext cx="239105" cy="289648"/>
      </dsp:txXfrm>
    </dsp:sp>
    <dsp:sp modelId="{60779230-642B-46DB-B5CA-FC2220C38859}">
      <dsp:nvSpPr>
        <dsp:cNvPr id="0" name=""/>
        <dsp:cNvSpPr/>
      </dsp:nvSpPr>
      <dsp:spPr>
        <a:xfrm>
          <a:off x="2668948" y="245317"/>
          <a:ext cx="3006003" cy="93600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Benutzbarkeit&amp;</a:t>
          </a:r>
          <a:br>
            <a:rPr lang="de-DE" sz="2400" kern="1200" dirty="0" smtClean="0"/>
          </a:br>
          <a:r>
            <a:rPr lang="de-DE" sz="2400" kern="1200" dirty="0" smtClean="0"/>
            <a:t>Flexibilität</a:t>
          </a:r>
          <a:endParaRPr lang="en-US" sz="2400" kern="1200" dirty="0"/>
        </a:p>
      </dsp:txBody>
      <dsp:txXfrm>
        <a:off x="3109167" y="382392"/>
        <a:ext cx="2125565" cy="661856"/>
      </dsp:txXfrm>
    </dsp:sp>
    <dsp:sp modelId="{4873F644-A37B-4263-BDD3-7D4AECF93436}">
      <dsp:nvSpPr>
        <dsp:cNvPr id="0" name=""/>
        <dsp:cNvSpPr/>
      </dsp:nvSpPr>
      <dsp:spPr>
        <a:xfrm rot="21564469">
          <a:off x="5655218" y="2177189"/>
          <a:ext cx="267377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5655220" y="2274154"/>
        <a:ext cx="187164" cy="289648"/>
      </dsp:txXfrm>
    </dsp:sp>
    <dsp:sp modelId="{8FE55D76-69B8-469D-BE4A-A0F9F69D5110}">
      <dsp:nvSpPr>
        <dsp:cNvPr id="0" name=""/>
        <dsp:cNvSpPr/>
      </dsp:nvSpPr>
      <dsp:spPr>
        <a:xfrm>
          <a:off x="6048665" y="1698617"/>
          <a:ext cx="1419848" cy="141984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Plugin</a:t>
          </a:r>
          <a:endParaRPr lang="en-US" sz="2400" kern="1200" dirty="0"/>
        </a:p>
      </dsp:txBody>
      <dsp:txXfrm>
        <a:off x="6256597" y="1906549"/>
        <a:ext cx="1003984" cy="1003984"/>
      </dsp:txXfrm>
    </dsp:sp>
    <dsp:sp modelId="{FB0FDE60-5A66-47CD-855C-10B0ABFAFF6D}">
      <dsp:nvSpPr>
        <dsp:cNvPr id="0" name=""/>
        <dsp:cNvSpPr/>
      </dsp:nvSpPr>
      <dsp:spPr>
        <a:xfrm rot="5371714">
          <a:off x="4018072" y="3098600"/>
          <a:ext cx="322643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066070" y="3146755"/>
        <a:ext cx="225850" cy="289648"/>
      </dsp:txXfrm>
    </dsp:sp>
    <dsp:sp modelId="{492A8904-4F29-41B2-8DF6-9E5DB43B598E}">
      <dsp:nvSpPr>
        <dsp:cNvPr id="0" name=""/>
        <dsp:cNvSpPr/>
      </dsp:nvSpPr>
      <dsp:spPr>
        <a:xfrm>
          <a:off x="2683014" y="3653475"/>
          <a:ext cx="3005619" cy="93600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Transparenz &amp;</a:t>
          </a:r>
          <a:br>
            <a:rPr lang="de-DE" sz="2000" kern="1200" dirty="0" smtClean="0"/>
          </a:br>
          <a:r>
            <a:rPr lang="de-DE" sz="2000" kern="1200" dirty="0" smtClean="0"/>
            <a:t>Reproduzierbarkeit</a:t>
          </a:r>
          <a:endParaRPr lang="en-US" sz="2000" kern="1200" dirty="0"/>
        </a:p>
      </dsp:txBody>
      <dsp:txXfrm>
        <a:off x="3123177" y="3790550"/>
        <a:ext cx="2125293" cy="661856"/>
      </dsp:txXfrm>
    </dsp:sp>
    <dsp:sp modelId="{470BEB95-5498-4076-A7AD-52EA2D6058A0}">
      <dsp:nvSpPr>
        <dsp:cNvPr id="0" name=""/>
        <dsp:cNvSpPr/>
      </dsp:nvSpPr>
      <dsp:spPr>
        <a:xfrm rot="10862079">
          <a:off x="2406181" y="2164528"/>
          <a:ext cx="278622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489761" y="2261833"/>
        <a:ext cx="195035" cy="289648"/>
      </dsp:txXfrm>
    </dsp:sp>
    <dsp:sp modelId="{A0AE6ABD-EFF8-41C2-907C-790C07DF522C}">
      <dsp:nvSpPr>
        <dsp:cNvPr id="0" name=""/>
        <dsp:cNvSpPr/>
      </dsp:nvSpPr>
      <dsp:spPr>
        <a:xfrm>
          <a:off x="855067" y="1678271"/>
          <a:ext cx="1419848" cy="141984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Daten-</a:t>
          </a:r>
          <a:br>
            <a:rPr lang="de-DE" sz="2400" kern="1200" dirty="0" smtClean="0"/>
          </a:br>
          <a:r>
            <a:rPr lang="de-DE" sz="2400" kern="1200" dirty="0" smtClean="0"/>
            <a:t>zugriff</a:t>
          </a:r>
          <a:endParaRPr lang="en-US" sz="2400" kern="1200" dirty="0"/>
        </a:p>
      </dsp:txBody>
      <dsp:txXfrm>
        <a:off x="1062999" y="1886203"/>
        <a:ext cx="1003984" cy="10039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CFBEC-172E-41BB-B545-FE2085E0B744}">
      <dsp:nvSpPr>
        <dsp:cNvPr id="0" name=""/>
        <dsp:cNvSpPr/>
      </dsp:nvSpPr>
      <dsp:spPr>
        <a:xfrm>
          <a:off x="2799283" y="1825813"/>
          <a:ext cx="2745333" cy="1218925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800" b="0" kern="1200" dirty="0" err="1" smtClean="0"/>
            <a:t>Freva</a:t>
          </a:r>
          <a:endParaRPr lang="en-US" sz="2800" b="0" kern="1200" dirty="0"/>
        </a:p>
      </dsp:txBody>
      <dsp:txXfrm>
        <a:off x="3201328" y="2004320"/>
        <a:ext cx="1941243" cy="861911"/>
      </dsp:txXfrm>
    </dsp:sp>
    <dsp:sp modelId="{E09D1B4B-09AE-4B1F-A409-CE344F8F9185}">
      <dsp:nvSpPr>
        <dsp:cNvPr id="0" name=""/>
        <dsp:cNvSpPr/>
      </dsp:nvSpPr>
      <dsp:spPr>
        <a:xfrm rot="16200000">
          <a:off x="4001160" y="1271862"/>
          <a:ext cx="341579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052397" y="1419649"/>
        <a:ext cx="239105" cy="289648"/>
      </dsp:txXfrm>
    </dsp:sp>
    <dsp:sp modelId="{60779230-642B-46DB-B5CA-FC2220C38859}">
      <dsp:nvSpPr>
        <dsp:cNvPr id="0" name=""/>
        <dsp:cNvSpPr/>
      </dsp:nvSpPr>
      <dsp:spPr>
        <a:xfrm>
          <a:off x="2668948" y="245317"/>
          <a:ext cx="3006003" cy="93600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Benutzbarkeit&amp;</a:t>
          </a:r>
          <a:br>
            <a:rPr lang="de-DE" sz="2400" kern="1200" dirty="0" smtClean="0"/>
          </a:br>
          <a:r>
            <a:rPr lang="de-DE" sz="2400" kern="1200" dirty="0" smtClean="0"/>
            <a:t>Flexibilität</a:t>
          </a:r>
          <a:endParaRPr lang="en-US" sz="2400" kern="1200" dirty="0"/>
        </a:p>
      </dsp:txBody>
      <dsp:txXfrm>
        <a:off x="3109167" y="382392"/>
        <a:ext cx="2125565" cy="661856"/>
      </dsp:txXfrm>
    </dsp:sp>
    <dsp:sp modelId="{4873F644-A37B-4263-BDD3-7D4AECF93436}">
      <dsp:nvSpPr>
        <dsp:cNvPr id="0" name=""/>
        <dsp:cNvSpPr/>
      </dsp:nvSpPr>
      <dsp:spPr>
        <a:xfrm rot="21564469">
          <a:off x="5655218" y="2177189"/>
          <a:ext cx="267377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5655220" y="2274154"/>
        <a:ext cx="187164" cy="289648"/>
      </dsp:txXfrm>
    </dsp:sp>
    <dsp:sp modelId="{8FE55D76-69B8-469D-BE4A-A0F9F69D5110}">
      <dsp:nvSpPr>
        <dsp:cNvPr id="0" name=""/>
        <dsp:cNvSpPr/>
      </dsp:nvSpPr>
      <dsp:spPr>
        <a:xfrm>
          <a:off x="6048665" y="1698617"/>
          <a:ext cx="1419848" cy="141984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Plugin</a:t>
          </a:r>
          <a:endParaRPr lang="en-US" sz="2400" kern="1200" dirty="0"/>
        </a:p>
      </dsp:txBody>
      <dsp:txXfrm>
        <a:off x="6256597" y="1906549"/>
        <a:ext cx="1003984" cy="1003984"/>
      </dsp:txXfrm>
    </dsp:sp>
    <dsp:sp modelId="{FB0FDE60-5A66-47CD-855C-10B0ABFAFF6D}">
      <dsp:nvSpPr>
        <dsp:cNvPr id="0" name=""/>
        <dsp:cNvSpPr/>
      </dsp:nvSpPr>
      <dsp:spPr>
        <a:xfrm rot="5371714">
          <a:off x="4018072" y="3098600"/>
          <a:ext cx="322643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066070" y="3146755"/>
        <a:ext cx="225850" cy="289648"/>
      </dsp:txXfrm>
    </dsp:sp>
    <dsp:sp modelId="{492A8904-4F29-41B2-8DF6-9E5DB43B598E}">
      <dsp:nvSpPr>
        <dsp:cNvPr id="0" name=""/>
        <dsp:cNvSpPr/>
      </dsp:nvSpPr>
      <dsp:spPr>
        <a:xfrm>
          <a:off x="2683014" y="3653475"/>
          <a:ext cx="3005619" cy="93600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Transparenz &amp;</a:t>
          </a:r>
          <a:br>
            <a:rPr lang="de-DE" sz="2000" kern="1200" dirty="0" smtClean="0"/>
          </a:br>
          <a:r>
            <a:rPr lang="de-DE" sz="2000" kern="1200" dirty="0" smtClean="0"/>
            <a:t>Reproduzierbarkeit</a:t>
          </a:r>
          <a:endParaRPr lang="en-US" sz="2000" kern="1200" dirty="0"/>
        </a:p>
      </dsp:txBody>
      <dsp:txXfrm>
        <a:off x="3123177" y="3790550"/>
        <a:ext cx="2125293" cy="661856"/>
      </dsp:txXfrm>
    </dsp:sp>
    <dsp:sp modelId="{470BEB95-5498-4076-A7AD-52EA2D6058A0}">
      <dsp:nvSpPr>
        <dsp:cNvPr id="0" name=""/>
        <dsp:cNvSpPr/>
      </dsp:nvSpPr>
      <dsp:spPr>
        <a:xfrm rot="10862079">
          <a:off x="2406181" y="2164528"/>
          <a:ext cx="278622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489761" y="2261833"/>
        <a:ext cx="195035" cy="289648"/>
      </dsp:txXfrm>
    </dsp:sp>
    <dsp:sp modelId="{A0AE6ABD-EFF8-41C2-907C-790C07DF522C}">
      <dsp:nvSpPr>
        <dsp:cNvPr id="0" name=""/>
        <dsp:cNvSpPr/>
      </dsp:nvSpPr>
      <dsp:spPr>
        <a:xfrm>
          <a:off x="855067" y="1678271"/>
          <a:ext cx="1419848" cy="141984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Daten-</a:t>
          </a:r>
          <a:br>
            <a:rPr lang="de-DE" sz="2400" kern="1200" dirty="0" smtClean="0"/>
          </a:br>
          <a:r>
            <a:rPr lang="de-DE" sz="2400" kern="1200" dirty="0" smtClean="0"/>
            <a:t>zugriff</a:t>
          </a:r>
          <a:endParaRPr lang="en-US" sz="2400" kern="1200" dirty="0"/>
        </a:p>
      </dsp:txBody>
      <dsp:txXfrm>
        <a:off x="1062999" y="1886203"/>
        <a:ext cx="1003984" cy="10039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CFBEC-172E-41BB-B545-FE2085E0B744}">
      <dsp:nvSpPr>
        <dsp:cNvPr id="0" name=""/>
        <dsp:cNvSpPr/>
      </dsp:nvSpPr>
      <dsp:spPr>
        <a:xfrm>
          <a:off x="2799283" y="1825813"/>
          <a:ext cx="2745333" cy="1218925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2800" b="0" kern="1200" dirty="0"/>
        </a:p>
      </dsp:txBody>
      <dsp:txXfrm>
        <a:off x="3201328" y="2004320"/>
        <a:ext cx="1941243" cy="861911"/>
      </dsp:txXfrm>
    </dsp:sp>
    <dsp:sp modelId="{E09D1B4B-09AE-4B1F-A409-CE344F8F9185}">
      <dsp:nvSpPr>
        <dsp:cNvPr id="0" name=""/>
        <dsp:cNvSpPr/>
      </dsp:nvSpPr>
      <dsp:spPr>
        <a:xfrm rot="16200000">
          <a:off x="4001160" y="1271862"/>
          <a:ext cx="341579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052397" y="1419649"/>
        <a:ext cx="239105" cy="289648"/>
      </dsp:txXfrm>
    </dsp:sp>
    <dsp:sp modelId="{60779230-642B-46DB-B5CA-FC2220C38859}">
      <dsp:nvSpPr>
        <dsp:cNvPr id="0" name=""/>
        <dsp:cNvSpPr/>
      </dsp:nvSpPr>
      <dsp:spPr>
        <a:xfrm>
          <a:off x="2668948" y="245317"/>
          <a:ext cx="3006003" cy="93600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Benutzbarkeit &amp;</a:t>
          </a:r>
          <a:r>
            <a:rPr lang="de-DE" sz="2400" kern="1200" dirty="0" smtClean="0"/>
            <a:t/>
          </a:r>
          <a:br>
            <a:rPr lang="de-DE" sz="2400" kern="1200" dirty="0" smtClean="0"/>
          </a:br>
          <a:r>
            <a:rPr lang="de-DE" sz="2400" kern="1200" dirty="0" smtClean="0"/>
            <a:t>Flexibilität</a:t>
          </a:r>
          <a:endParaRPr lang="en-US" sz="2400" kern="1200" dirty="0"/>
        </a:p>
      </dsp:txBody>
      <dsp:txXfrm>
        <a:off x="3109167" y="382392"/>
        <a:ext cx="2125565" cy="661856"/>
      </dsp:txXfrm>
    </dsp:sp>
    <dsp:sp modelId="{4873F644-A37B-4263-BDD3-7D4AECF93436}">
      <dsp:nvSpPr>
        <dsp:cNvPr id="0" name=""/>
        <dsp:cNvSpPr/>
      </dsp:nvSpPr>
      <dsp:spPr>
        <a:xfrm rot="21564469">
          <a:off x="5655218" y="2177189"/>
          <a:ext cx="267377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5655220" y="2274154"/>
        <a:ext cx="187164" cy="289648"/>
      </dsp:txXfrm>
    </dsp:sp>
    <dsp:sp modelId="{8FE55D76-69B8-469D-BE4A-A0F9F69D5110}">
      <dsp:nvSpPr>
        <dsp:cNvPr id="0" name=""/>
        <dsp:cNvSpPr/>
      </dsp:nvSpPr>
      <dsp:spPr>
        <a:xfrm>
          <a:off x="6048665" y="1698617"/>
          <a:ext cx="1419848" cy="141984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Plugin</a:t>
          </a:r>
          <a:endParaRPr lang="en-US" sz="2400" kern="1200" dirty="0"/>
        </a:p>
      </dsp:txBody>
      <dsp:txXfrm>
        <a:off x="6256597" y="1906549"/>
        <a:ext cx="1003984" cy="1003984"/>
      </dsp:txXfrm>
    </dsp:sp>
    <dsp:sp modelId="{FB0FDE60-5A66-47CD-855C-10B0ABFAFF6D}">
      <dsp:nvSpPr>
        <dsp:cNvPr id="0" name=""/>
        <dsp:cNvSpPr/>
      </dsp:nvSpPr>
      <dsp:spPr>
        <a:xfrm rot="5371714">
          <a:off x="4018072" y="3098600"/>
          <a:ext cx="322643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066070" y="3146755"/>
        <a:ext cx="225850" cy="289648"/>
      </dsp:txXfrm>
    </dsp:sp>
    <dsp:sp modelId="{492A8904-4F29-41B2-8DF6-9E5DB43B598E}">
      <dsp:nvSpPr>
        <dsp:cNvPr id="0" name=""/>
        <dsp:cNvSpPr/>
      </dsp:nvSpPr>
      <dsp:spPr>
        <a:xfrm>
          <a:off x="2683014" y="3653475"/>
          <a:ext cx="3005619" cy="93600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Transparenz &amp;</a:t>
          </a:r>
          <a:br>
            <a:rPr lang="de-DE" sz="2000" kern="1200" dirty="0" smtClean="0"/>
          </a:br>
          <a:r>
            <a:rPr lang="de-DE" sz="2000" kern="1200" dirty="0" smtClean="0"/>
            <a:t>Reproduzierbarkeit</a:t>
          </a:r>
          <a:endParaRPr lang="en-US" sz="2000" kern="1200" dirty="0"/>
        </a:p>
      </dsp:txBody>
      <dsp:txXfrm>
        <a:off x="3123177" y="3790550"/>
        <a:ext cx="2125293" cy="661856"/>
      </dsp:txXfrm>
    </dsp:sp>
    <dsp:sp modelId="{470BEB95-5498-4076-A7AD-52EA2D6058A0}">
      <dsp:nvSpPr>
        <dsp:cNvPr id="0" name=""/>
        <dsp:cNvSpPr/>
      </dsp:nvSpPr>
      <dsp:spPr>
        <a:xfrm rot="10862079">
          <a:off x="2406181" y="2164528"/>
          <a:ext cx="278622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489761" y="2261833"/>
        <a:ext cx="195035" cy="289648"/>
      </dsp:txXfrm>
    </dsp:sp>
    <dsp:sp modelId="{A0AE6ABD-EFF8-41C2-907C-790C07DF522C}">
      <dsp:nvSpPr>
        <dsp:cNvPr id="0" name=""/>
        <dsp:cNvSpPr/>
      </dsp:nvSpPr>
      <dsp:spPr>
        <a:xfrm>
          <a:off x="855067" y="1678271"/>
          <a:ext cx="1419848" cy="141984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Daten-</a:t>
          </a:r>
          <a:br>
            <a:rPr lang="de-DE" sz="2400" kern="1200" dirty="0" smtClean="0"/>
          </a:br>
          <a:r>
            <a:rPr lang="de-DE" sz="2400" kern="1200" dirty="0" smtClean="0"/>
            <a:t>zugriff</a:t>
          </a:r>
          <a:endParaRPr lang="en-US" sz="2400" kern="1200" dirty="0"/>
        </a:p>
      </dsp:txBody>
      <dsp:txXfrm>
        <a:off x="1062999" y="1886203"/>
        <a:ext cx="1003984" cy="10039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CFBEC-172E-41BB-B545-FE2085E0B744}">
      <dsp:nvSpPr>
        <dsp:cNvPr id="0" name=""/>
        <dsp:cNvSpPr/>
      </dsp:nvSpPr>
      <dsp:spPr>
        <a:xfrm>
          <a:off x="2799283" y="1825813"/>
          <a:ext cx="2745333" cy="1218925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2800" b="0" kern="1200" dirty="0"/>
        </a:p>
      </dsp:txBody>
      <dsp:txXfrm>
        <a:off x="3201328" y="2004320"/>
        <a:ext cx="1941243" cy="861911"/>
      </dsp:txXfrm>
    </dsp:sp>
    <dsp:sp modelId="{E09D1B4B-09AE-4B1F-A409-CE344F8F9185}">
      <dsp:nvSpPr>
        <dsp:cNvPr id="0" name=""/>
        <dsp:cNvSpPr/>
      </dsp:nvSpPr>
      <dsp:spPr>
        <a:xfrm rot="16200000">
          <a:off x="4001160" y="1271862"/>
          <a:ext cx="341579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052397" y="1419649"/>
        <a:ext cx="239105" cy="289648"/>
      </dsp:txXfrm>
    </dsp:sp>
    <dsp:sp modelId="{60779230-642B-46DB-B5CA-FC2220C38859}">
      <dsp:nvSpPr>
        <dsp:cNvPr id="0" name=""/>
        <dsp:cNvSpPr/>
      </dsp:nvSpPr>
      <dsp:spPr>
        <a:xfrm>
          <a:off x="2668948" y="245317"/>
          <a:ext cx="3006003" cy="93600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Benutzbarkeit &amp;</a:t>
          </a:r>
          <a:br>
            <a:rPr lang="de-DE" sz="2400" kern="1200" dirty="0" smtClean="0"/>
          </a:br>
          <a:r>
            <a:rPr lang="de-DE" sz="2400" kern="1200" dirty="0" smtClean="0"/>
            <a:t>Flexibilität</a:t>
          </a:r>
          <a:endParaRPr lang="en-US" sz="2400" kern="1200" dirty="0"/>
        </a:p>
      </dsp:txBody>
      <dsp:txXfrm>
        <a:off x="3109167" y="382392"/>
        <a:ext cx="2125565" cy="661856"/>
      </dsp:txXfrm>
    </dsp:sp>
    <dsp:sp modelId="{4873F644-A37B-4263-BDD3-7D4AECF93436}">
      <dsp:nvSpPr>
        <dsp:cNvPr id="0" name=""/>
        <dsp:cNvSpPr/>
      </dsp:nvSpPr>
      <dsp:spPr>
        <a:xfrm rot="21564469">
          <a:off x="5655218" y="2177189"/>
          <a:ext cx="267377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5655220" y="2274154"/>
        <a:ext cx="187164" cy="289648"/>
      </dsp:txXfrm>
    </dsp:sp>
    <dsp:sp modelId="{8FE55D76-69B8-469D-BE4A-A0F9F69D5110}">
      <dsp:nvSpPr>
        <dsp:cNvPr id="0" name=""/>
        <dsp:cNvSpPr/>
      </dsp:nvSpPr>
      <dsp:spPr>
        <a:xfrm>
          <a:off x="6048665" y="1698617"/>
          <a:ext cx="1419848" cy="141984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Plugin</a:t>
          </a:r>
          <a:endParaRPr lang="en-US" sz="2400" kern="1200" dirty="0"/>
        </a:p>
      </dsp:txBody>
      <dsp:txXfrm>
        <a:off x="6256597" y="1906549"/>
        <a:ext cx="1003984" cy="1003984"/>
      </dsp:txXfrm>
    </dsp:sp>
    <dsp:sp modelId="{FB0FDE60-5A66-47CD-855C-10B0ABFAFF6D}">
      <dsp:nvSpPr>
        <dsp:cNvPr id="0" name=""/>
        <dsp:cNvSpPr/>
      </dsp:nvSpPr>
      <dsp:spPr>
        <a:xfrm rot="5371714">
          <a:off x="4018072" y="3098600"/>
          <a:ext cx="322643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066070" y="3146755"/>
        <a:ext cx="225850" cy="289648"/>
      </dsp:txXfrm>
    </dsp:sp>
    <dsp:sp modelId="{492A8904-4F29-41B2-8DF6-9E5DB43B598E}">
      <dsp:nvSpPr>
        <dsp:cNvPr id="0" name=""/>
        <dsp:cNvSpPr/>
      </dsp:nvSpPr>
      <dsp:spPr>
        <a:xfrm>
          <a:off x="2683014" y="3653475"/>
          <a:ext cx="3005619" cy="93600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Transparenz &amp;</a:t>
          </a:r>
          <a:br>
            <a:rPr lang="de-DE" sz="2000" kern="1200" dirty="0" smtClean="0"/>
          </a:br>
          <a:r>
            <a:rPr lang="de-DE" sz="2000" kern="1200" dirty="0" smtClean="0"/>
            <a:t>Reproduzierbarkeit</a:t>
          </a:r>
          <a:endParaRPr lang="en-US" sz="2000" kern="1200" dirty="0"/>
        </a:p>
      </dsp:txBody>
      <dsp:txXfrm>
        <a:off x="3123177" y="3790550"/>
        <a:ext cx="2125293" cy="661856"/>
      </dsp:txXfrm>
    </dsp:sp>
    <dsp:sp modelId="{470BEB95-5498-4076-A7AD-52EA2D6058A0}">
      <dsp:nvSpPr>
        <dsp:cNvPr id="0" name=""/>
        <dsp:cNvSpPr/>
      </dsp:nvSpPr>
      <dsp:spPr>
        <a:xfrm rot="10862079">
          <a:off x="2406181" y="2164528"/>
          <a:ext cx="278622" cy="482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489761" y="2261833"/>
        <a:ext cx="195035" cy="289648"/>
      </dsp:txXfrm>
    </dsp:sp>
    <dsp:sp modelId="{A0AE6ABD-EFF8-41C2-907C-790C07DF522C}">
      <dsp:nvSpPr>
        <dsp:cNvPr id="0" name=""/>
        <dsp:cNvSpPr/>
      </dsp:nvSpPr>
      <dsp:spPr>
        <a:xfrm>
          <a:off x="855067" y="1678271"/>
          <a:ext cx="1419848" cy="141984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Daten-</a:t>
          </a:r>
          <a:br>
            <a:rPr lang="de-DE" sz="2400" kern="1200" dirty="0" smtClean="0"/>
          </a:br>
          <a:r>
            <a:rPr lang="de-DE" sz="2400" kern="1200" dirty="0" smtClean="0"/>
            <a:t>zugriff</a:t>
          </a:r>
          <a:endParaRPr lang="en-US" sz="2400" kern="1200" dirty="0"/>
        </a:p>
      </dsp:txBody>
      <dsp:txXfrm>
        <a:off x="1062999" y="1886203"/>
        <a:ext cx="1003984" cy="1003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284EB-4BEF-4E34-9FA8-466B2A818521}" type="datetimeFigureOut">
              <a:rPr lang="de-DE" smtClean="0"/>
              <a:t>23.01.2017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347B4-77FA-445D-A0A9-CB54B1A506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061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91944-6E04-4856-B0E5-73594BDC5310}" type="datetimeFigureOut">
              <a:rPr lang="de-DE" smtClean="0"/>
              <a:t>23.01.2017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FEFAA-DE41-4240-875B-C44C9DB563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72233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1084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itchFamily="34" charset="0"/>
              <a:buChar char="•"/>
              <a:defRPr/>
            </a:pPr>
            <a:endParaRPr lang="de-DE" i="0" baseline="0" dirty="0" smtClean="0">
              <a:cs typeface="Arial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1200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itchFamily="34" charset="0"/>
              <a:buChar char="•"/>
              <a:defRPr/>
            </a:pPr>
            <a:endParaRPr lang="de-DE" i="0" baseline="0" dirty="0" smtClean="0">
              <a:cs typeface="Arial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9091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itchFamily="34" charset="0"/>
              <a:buChar char="•"/>
              <a:defRPr/>
            </a:pPr>
            <a:endParaRPr lang="de-DE" i="0" baseline="0" dirty="0" smtClean="0">
              <a:cs typeface="Arial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24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itchFamily="34" charset="0"/>
              <a:buChar char="•"/>
              <a:defRPr/>
            </a:pPr>
            <a:endParaRPr lang="de-DE" i="0" baseline="0" dirty="0" smtClean="0">
              <a:cs typeface="Arial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144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itchFamily="34" charset="0"/>
              <a:buChar char="•"/>
              <a:defRPr/>
            </a:pPr>
            <a:endParaRPr lang="de-DE" i="0" baseline="0" dirty="0" smtClean="0">
              <a:cs typeface="Arial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7728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itchFamily="34" charset="0"/>
              <a:buChar char="•"/>
              <a:defRPr/>
            </a:pPr>
            <a:endParaRPr lang="de-DE" i="0" baseline="0" dirty="0" smtClean="0">
              <a:cs typeface="Arial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5519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5291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5699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7439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9893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itchFamily="34" charset="0"/>
              <a:buChar char="•"/>
              <a:defRPr/>
            </a:pPr>
            <a:endParaRPr lang="de-DE" i="0" baseline="0" dirty="0" smtClean="0">
              <a:cs typeface="Arial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4841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itchFamily="34" charset="0"/>
              <a:buChar char="•"/>
              <a:defRPr/>
            </a:pPr>
            <a:endParaRPr lang="de-DE" i="0" baseline="0" dirty="0" smtClean="0">
              <a:cs typeface="Arial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0424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itchFamily="34" charset="0"/>
              <a:buChar char="•"/>
              <a:defRPr/>
            </a:pPr>
            <a:endParaRPr lang="de-DE" i="0" baseline="0" dirty="0" smtClean="0">
              <a:cs typeface="Arial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5882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itchFamily="34" charset="0"/>
              <a:buChar char="•"/>
              <a:defRPr/>
            </a:pPr>
            <a:endParaRPr lang="de-DE" i="0" baseline="0" dirty="0" smtClean="0">
              <a:cs typeface="Arial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007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EE44-4184-464F-973A-10D8AD3CCF87}" type="datetime1">
              <a:rPr lang="de-DE" smtClean="0"/>
              <a:t>23.01.2017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2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1BDD-D5E1-4335-9BA4-516130F61910}" type="datetime1">
              <a:rPr lang="de-DE" smtClean="0"/>
              <a:t>23.01.2017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83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63868-D678-4A10-8869-B2F63E655E4F}" type="datetime1">
              <a:rPr lang="de-DE" smtClean="0"/>
              <a:t>23.01.2017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16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A08B9-1F50-4728-AA97-483C8AA17E2A}" type="datetime1">
              <a:rPr lang="de-DE" smtClean="0"/>
              <a:t>23.01.2017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71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BCE6-48E0-4E41-BECA-E1407E6F5DEF}" type="datetime1">
              <a:rPr lang="de-DE" smtClean="0"/>
              <a:t>23.01.2017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5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C1077-F636-40F9-BDFD-B2136D74D805}" type="datetime1">
              <a:rPr lang="de-DE" smtClean="0"/>
              <a:t>23.01.2017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43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E0BDD-D1C7-4E95-A55F-FC6CC29CB229}" type="datetime1">
              <a:rPr lang="de-DE" smtClean="0"/>
              <a:t>23.01.2017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81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EF24-6928-4A79-92BF-66790E32D724}" type="datetime1">
              <a:rPr lang="de-DE" smtClean="0"/>
              <a:t>23.01.2017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500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1F08D-E127-4684-BBAF-AA0D8418A06C}" type="datetime1">
              <a:rPr lang="de-DE" smtClean="0"/>
              <a:t>23.01.2017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999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14758-AEBB-4D7B-832A-2E8CCAFEFE30}" type="datetime1">
              <a:rPr lang="de-DE" smtClean="0"/>
              <a:t>23.01.2017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1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FDA-3DA3-4B4D-961C-3976A9B1D57D}" type="datetime1">
              <a:rPr lang="de-DE" smtClean="0"/>
              <a:t>23.01.2017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37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D140B-9212-414D-88FC-CDFEBCF614BB}" type="datetime1">
              <a:rPr lang="de-DE" smtClean="0"/>
              <a:t>23.01.2017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522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notesSlide" Target="../notesSlides/notesSlide10.xml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29.jpeg"/><Relationship Id="rId5" Type="http://schemas.openxmlformats.org/officeDocument/2006/relationships/diagramData" Target="../diagrams/data6.xml"/><Relationship Id="rId10" Type="http://schemas.openxmlformats.org/officeDocument/2006/relationships/image" Target="../media/image28.gif"/><Relationship Id="rId4" Type="http://schemas.openxmlformats.org/officeDocument/2006/relationships/image" Target="../media/image9.png"/><Relationship Id="rId9" Type="http://schemas.microsoft.com/office/2007/relationships/diagramDrawing" Target="../diagrams/drawing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notesSlide" Target="../notesSlides/notesSlide11.xml"/><Relationship Id="rId7" Type="http://schemas.openxmlformats.org/officeDocument/2006/relationships/diagramLayout" Target="../diagrams/layout7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Data" Target="../diagrams/data7.xml"/><Relationship Id="rId11" Type="http://schemas.openxmlformats.org/officeDocument/2006/relationships/image" Target="../media/image11.png"/><Relationship Id="rId5" Type="http://schemas.openxmlformats.org/officeDocument/2006/relationships/image" Target="../media/image32.png"/><Relationship Id="rId10" Type="http://schemas.microsoft.com/office/2007/relationships/diagramDrawing" Target="../diagrams/drawing7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2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3.png"/><Relationship Id="rId4" Type="http://schemas.openxmlformats.org/officeDocument/2006/relationships/diagramData" Target="../diagrams/data2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diagramLayout" Target="../diagrams/layout3.xml"/><Relationship Id="rId1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12" Type="http://schemas.openxmlformats.org/officeDocument/2006/relationships/diagramData" Target="../diagrams/data3.xml"/><Relationship Id="rId17" Type="http://schemas.openxmlformats.org/officeDocument/2006/relationships/image" Target="../media/image11.png"/><Relationship Id="rId2" Type="http://schemas.microsoft.com/office/2007/relationships/media" Target="../media/media1.wmv"/><Relationship Id="rId16" Type="http://schemas.microsoft.com/office/2007/relationships/diagramDrawing" Target="../diagrams/drawing3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7.xml"/><Relationship Id="rId15" Type="http://schemas.openxmlformats.org/officeDocument/2006/relationships/diagramColors" Target="../diagrams/colors3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Relationship Id="rId1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8.xml"/><Relationship Id="rId7" Type="http://schemas.openxmlformats.org/officeDocument/2006/relationships/diagramLayout" Target="../diagrams/layout4.xml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Data" Target="../diagrams/data4.xml"/><Relationship Id="rId11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diagramDrawing" Target="../diagrams/drawing4.xml"/><Relationship Id="rId4" Type="http://schemas.openxmlformats.org/officeDocument/2006/relationships/image" Target="../media/image21.png"/><Relationship Id="rId9" Type="http://schemas.openxmlformats.org/officeDocument/2006/relationships/diagramColors" Target="../diagrams/colors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9.xml"/><Relationship Id="rId7" Type="http://schemas.openxmlformats.org/officeDocument/2006/relationships/diagramData" Target="../diagrams/data5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11" Type="http://schemas.microsoft.com/office/2007/relationships/diagramDrawing" Target="../diagrams/drawing5.xml"/><Relationship Id="rId5" Type="http://schemas.openxmlformats.org/officeDocument/2006/relationships/image" Target="../media/image26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25.png"/><Relationship Id="rId9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2913"/>
            <a:ext cx="9144000" cy="1143000"/>
          </a:xfrm>
        </p:spPr>
        <p:txBody>
          <a:bodyPr>
            <a:normAutofit/>
          </a:bodyPr>
          <a:lstStyle/>
          <a:p>
            <a:r>
              <a:rPr lang="de-DE" sz="3800" dirty="0" smtClean="0"/>
              <a:t>CMIP6-DICAD – FU Berlin</a:t>
            </a:r>
            <a:endParaRPr lang="de-DE" sz="3800" dirty="0"/>
          </a:p>
        </p:txBody>
      </p:sp>
      <p:pic>
        <p:nvPicPr>
          <p:cNvPr id="14" name="Picture 30" descr="iStock_000002482727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1411709"/>
            <a:ext cx="36734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20104" y="3717032"/>
            <a:ext cx="7920880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de-DE" sz="2400" dirty="0" smtClean="0"/>
              <a:t>Visualisierung der </a:t>
            </a:r>
            <a:r>
              <a:rPr lang="de-DE" sz="2400" b="1" dirty="0" err="1" smtClean="0"/>
              <a:t>ESMValTool</a:t>
            </a:r>
            <a:r>
              <a:rPr lang="de-DE" sz="2400" b="1" dirty="0" smtClean="0"/>
              <a:t> </a:t>
            </a:r>
            <a:r>
              <a:rPr lang="de-DE" sz="2400" dirty="0" smtClean="0"/>
              <a:t>Resultate mit </a:t>
            </a:r>
            <a:r>
              <a:rPr lang="de-DE" sz="2400" b="1" dirty="0" smtClean="0"/>
              <a:t>FREVA</a:t>
            </a:r>
            <a:r>
              <a:rPr lang="de-DE" sz="2400" dirty="0" smtClean="0"/>
              <a:t> </a:t>
            </a:r>
          </a:p>
          <a:p>
            <a:pPr algn="ctr"/>
            <a:r>
              <a:rPr lang="de-DE" sz="2400" dirty="0" smtClean="0"/>
              <a:t>im </a:t>
            </a:r>
            <a:r>
              <a:rPr lang="de-DE" sz="2400" b="1" dirty="0" smtClean="0"/>
              <a:t>CMIP6-DICAD</a:t>
            </a:r>
            <a:r>
              <a:rPr lang="de-DE" sz="2400" dirty="0" smtClean="0"/>
              <a:t> Projekt</a:t>
            </a:r>
            <a:endParaRPr lang="de-DE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>
            <a:off x="107504" y="561454"/>
            <a:ext cx="894706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 smtClean="0"/>
              <a:t>Thomas </a:t>
            </a:r>
            <a:r>
              <a:rPr lang="de-DE" sz="2400" b="1" dirty="0" err="1" smtClean="0"/>
              <a:t>Schartner</a:t>
            </a:r>
            <a:endParaRPr lang="de-DE" sz="2400" b="1" dirty="0" smtClean="0"/>
          </a:p>
          <a:p>
            <a:pPr algn="ctr">
              <a:spcBef>
                <a:spcPct val="50000"/>
              </a:spcBef>
            </a:pPr>
            <a:r>
              <a:rPr lang="de-DE" sz="2000" dirty="0" smtClean="0"/>
              <a:t>C. </a:t>
            </a:r>
            <a:r>
              <a:rPr lang="de-DE" sz="2000" dirty="0" err="1" smtClean="0"/>
              <a:t>Kadow</a:t>
            </a:r>
            <a:r>
              <a:rPr lang="de-DE" sz="2000" dirty="0" smtClean="0"/>
              <a:t>, I. Kirchner, U. Ulbrich</a:t>
            </a:r>
          </a:p>
        </p:txBody>
      </p:sp>
      <p:pic>
        <p:nvPicPr>
          <p:cNvPr id="11" name="Grafik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2989"/>
            <a:ext cx="1811759" cy="13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837" y="5733256"/>
            <a:ext cx="3024187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228184" y="5961786"/>
            <a:ext cx="295232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dist" eaLnBrk="1" hangingPunct="1">
              <a:spcBef>
                <a:spcPct val="50000"/>
              </a:spcBef>
            </a:pPr>
            <a:r>
              <a:rPr lang="de-DE" dirty="0" smtClean="0">
                <a:latin typeface="Arial" charset="0"/>
              </a:rPr>
              <a:t>Thomas </a:t>
            </a:r>
            <a:r>
              <a:rPr lang="de-DE" dirty="0" err="1" smtClean="0">
                <a:latin typeface="Arial" charset="0"/>
              </a:rPr>
              <a:t>Schartner</a:t>
            </a:r>
            <a:r>
              <a:rPr lang="de-DE" dirty="0" smtClean="0">
                <a:latin typeface="Arial" charset="0"/>
              </a:rPr>
              <a:t/>
            </a:r>
            <a:br>
              <a:rPr lang="de-DE" dirty="0" smtClean="0">
                <a:latin typeface="Arial" charset="0"/>
              </a:rPr>
            </a:br>
            <a:r>
              <a:rPr lang="de-DE" dirty="0" smtClean="0">
                <a:latin typeface="Arial" charset="0"/>
              </a:rPr>
              <a:t>CMIP6-DICAD@ Hamburg</a:t>
            </a:r>
            <a:br>
              <a:rPr lang="de-DE" dirty="0" smtClean="0">
                <a:latin typeface="Arial" charset="0"/>
              </a:rPr>
            </a:br>
            <a:r>
              <a:rPr lang="de-DE" dirty="0" smtClean="0">
                <a:latin typeface="Arial" charset="0"/>
              </a:rPr>
              <a:t>24.Januar 2016</a:t>
            </a:r>
            <a:endParaRPr lang="de-D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5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8466745" y="276494"/>
            <a:ext cx="630272" cy="2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8"/>
          <p:cNvSpPr txBox="1"/>
          <p:nvPr/>
        </p:nvSpPr>
        <p:spPr>
          <a:xfrm>
            <a:off x="8316417" y="-36676"/>
            <a:ext cx="8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latin typeface="Berlin Sans FB" pitchFamily="34" charset="0"/>
              </a:rPr>
              <a:t>8/13</a:t>
            </a:r>
            <a:endParaRPr lang="de-DE" dirty="0">
              <a:latin typeface="Berlin Sans FB" pitchFamily="34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5326761" y="63410"/>
            <a:ext cx="3816422" cy="149338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normAutofit fontScale="85000" lnSpcReduction="20000"/>
          </a:bodyPr>
          <a:lstStyle/>
          <a:p>
            <a:r>
              <a:rPr lang="de-DE" sz="2600" dirty="0" smtClean="0"/>
              <a:t>Vorteile</a:t>
            </a:r>
            <a:r>
              <a:rPr lang="en-US" sz="2600" dirty="0" smtClean="0"/>
              <a:t>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de-DE" sz="2600" dirty="0" smtClean="0"/>
              <a:t>Benötigt keine spezielle Programmiersprache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de-DE" sz="2600" dirty="0" smtClean="0"/>
              <a:t>Benötigt kein Hintergrund- wissen über den Code</a:t>
            </a:r>
          </a:p>
          <a:p>
            <a:pPr lvl="2"/>
            <a:endParaRPr lang="en-US" sz="4400" dirty="0"/>
          </a:p>
        </p:txBody>
      </p:sp>
      <p:graphicFrame>
        <p:nvGraphicFramePr>
          <p:cNvPr id="20" name="Content Placeholder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20789769"/>
              </p:ext>
            </p:extLst>
          </p:nvPr>
        </p:nvGraphicFramePr>
        <p:xfrm>
          <a:off x="-5725144" y="792000"/>
          <a:ext cx="83439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97" y="2630188"/>
            <a:ext cx="5226199" cy="3123891"/>
          </a:xfrm>
          <a:prstGeom prst="rect">
            <a:avLst/>
          </a:prstGeom>
          <a:ln w="82550"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TextBox 7"/>
          <p:cNvSpPr txBox="1"/>
          <p:nvPr/>
        </p:nvSpPr>
        <p:spPr>
          <a:xfrm>
            <a:off x="3461495" y="2126132"/>
            <a:ext cx="1961964" cy="46166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MoviePlotter</a:t>
            </a:r>
            <a:endParaRPr lang="de-DE" sz="2400" b="1" dirty="0"/>
          </a:p>
        </p:txBody>
      </p:sp>
      <p:sp>
        <p:nvSpPr>
          <p:cNvPr id="15" name="TextBox 9"/>
          <p:cNvSpPr txBox="1"/>
          <p:nvPr/>
        </p:nvSpPr>
        <p:spPr>
          <a:xfrm>
            <a:off x="251520" y="63410"/>
            <a:ext cx="4824536" cy="149338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normAutofit fontScale="77500" lnSpcReduction="20000"/>
          </a:bodyPr>
          <a:lstStyle/>
          <a:p>
            <a:r>
              <a:rPr lang="en-US" sz="2600" dirty="0" smtClean="0"/>
              <a:t>3 example tools to show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2600" dirty="0" smtClean="0"/>
              <a:t>Plugin </a:t>
            </a:r>
            <a:r>
              <a:rPr lang="de-DE" sz="2600" dirty="0" smtClean="0"/>
              <a:t>Entwickler</a:t>
            </a:r>
          </a:p>
          <a:p>
            <a:pPr marL="1028700" lvl="1" indent="-571500">
              <a:buFont typeface="Arial" pitchFamily="34" charset="0"/>
              <a:buChar char="•"/>
            </a:pPr>
            <a:r>
              <a:rPr lang="en-US" sz="2600" b="1" dirty="0" smtClean="0"/>
              <a:t>how2plugin</a:t>
            </a:r>
            <a:r>
              <a:rPr lang="en-US" sz="2600" dirty="0" smtClean="0"/>
              <a:t> </a:t>
            </a:r>
            <a:r>
              <a:rPr lang="de-DE" sz="2600" dirty="0" smtClean="0"/>
              <a:t>mit</a:t>
            </a:r>
            <a:r>
              <a:rPr lang="en-US" sz="2600" dirty="0" smtClean="0"/>
              <a:t> div. </a:t>
            </a:r>
            <a:r>
              <a:rPr lang="de-DE" sz="2600" dirty="0" smtClean="0"/>
              <a:t>Skripten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2600" dirty="0" smtClean="0"/>
              <a:t>Plugin </a:t>
            </a:r>
            <a:r>
              <a:rPr lang="de-DE" sz="2600" dirty="0" smtClean="0"/>
              <a:t>Benutzer</a:t>
            </a:r>
          </a:p>
          <a:p>
            <a:pPr marL="1028700" lvl="1" indent="-571500">
              <a:buFont typeface="Arial" pitchFamily="34" charset="0"/>
              <a:buChar char="•"/>
            </a:pPr>
            <a:r>
              <a:rPr lang="en-US" sz="2600" b="1" dirty="0" smtClean="0"/>
              <a:t>how2use</a:t>
            </a:r>
            <a:r>
              <a:rPr lang="en-US" sz="2600" dirty="0" smtClean="0"/>
              <a:t> das </a:t>
            </a:r>
            <a:r>
              <a:rPr lang="de-DE" sz="2600" dirty="0" smtClean="0"/>
              <a:t>Evaluierungssystem</a:t>
            </a:r>
          </a:p>
          <a:p>
            <a:pPr lvl="2"/>
            <a:endParaRPr lang="en-US" sz="4400" dirty="0"/>
          </a:p>
        </p:txBody>
      </p:sp>
      <p:pic>
        <p:nvPicPr>
          <p:cNvPr id="16" name="Picture 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140968"/>
            <a:ext cx="4248472" cy="3096344"/>
          </a:xfrm>
          <a:prstGeom prst="rect">
            <a:avLst/>
          </a:prstGeom>
          <a:ln w="85725">
            <a:solidFill>
              <a:srgbClr val="92D050"/>
            </a:solidFill>
          </a:ln>
        </p:spPr>
      </p:pic>
      <p:pic>
        <p:nvPicPr>
          <p:cNvPr id="17" name="Picture 5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575" y="3573016"/>
            <a:ext cx="4032464" cy="3168352"/>
          </a:xfrm>
          <a:prstGeom prst="rect">
            <a:avLst/>
          </a:prstGeom>
          <a:ln w="82550">
            <a:solidFill>
              <a:schemeClr val="accent6">
                <a:lumMod val="75000"/>
              </a:schemeClr>
            </a:solidFill>
          </a:ln>
        </p:spPr>
      </p:pic>
      <p:sp>
        <p:nvSpPr>
          <p:cNvPr id="18" name="TextBox 6"/>
          <p:cNvSpPr txBox="1"/>
          <p:nvPr/>
        </p:nvSpPr>
        <p:spPr>
          <a:xfrm>
            <a:off x="4598147" y="2587797"/>
            <a:ext cx="825312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PCA</a:t>
            </a:r>
            <a:endParaRPr lang="de-DE" sz="2400" b="1" dirty="0"/>
          </a:p>
        </p:txBody>
      </p:sp>
      <p:sp>
        <p:nvSpPr>
          <p:cNvPr id="19" name="TextBox 8"/>
          <p:cNvSpPr txBox="1"/>
          <p:nvPr/>
        </p:nvSpPr>
        <p:spPr>
          <a:xfrm>
            <a:off x="5423459" y="3068960"/>
            <a:ext cx="1854460" cy="46166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DiffPlotter</a:t>
            </a:r>
            <a:endParaRPr lang="de-DE" sz="2400" b="1" dirty="0"/>
          </a:p>
        </p:txBody>
      </p:sp>
      <p:sp>
        <p:nvSpPr>
          <p:cNvPr id="23" name="TextBox 11"/>
          <p:cNvSpPr txBox="1"/>
          <p:nvPr/>
        </p:nvSpPr>
        <p:spPr>
          <a:xfrm>
            <a:off x="251520" y="1700808"/>
            <a:ext cx="8784976" cy="32316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00" dirty="0" err="1" smtClean="0"/>
              <a:t>freva</a:t>
            </a:r>
            <a:r>
              <a:rPr lang="de-DE" sz="1500" dirty="0" smtClean="0"/>
              <a:t> --</a:t>
            </a:r>
            <a:r>
              <a:rPr lang="de-DE" sz="1500" dirty="0" err="1" smtClean="0"/>
              <a:t>plugin</a:t>
            </a:r>
            <a:r>
              <a:rPr lang="de-DE" sz="1500" dirty="0" smtClean="0"/>
              <a:t> </a:t>
            </a:r>
            <a:r>
              <a:rPr lang="de-DE" sz="1500" dirty="0" smtClean="0">
                <a:solidFill>
                  <a:srgbClr val="FF0000"/>
                </a:solidFill>
              </a:rPr>
              <a:t>MoviePlotter</a:t>
            </a:r>
            <a:r>
              <a:rPr lang="de-DE" sz="1500" dirty="0" smtClean="0"/>
              <a:t> </a:t>
            </a:r>
            <a:r>
              <a:rPr lang="de-DE" sz="1500" dirty="0" smtClean="0">
                <a:solidFill>
                  <a:srgbClr val="00B050"/>
                </a:solidFill>
              </a:rPr>
              <a:t>input</a:t>
            </a:r>
            <a:r>
              <a:rPr lang="de-DE" sz="1500" dirty="0" smtClean="0"/>
              <a:t>=/path/2/tas_Amon_MPI-ESM-LR_decadal2000_r1i1p1_2003.nc </a:t>
            </a:r>
            <a:r>
              <a:rPr lang="de-DE" sz="1500" dirty="0" smtClean="0">
                <a:solidFill>
                  <a:srgbClr val="00B050"/>
                </a:solidFill>
              </a:rPr>
              <a:t>outputdir</a:t>
            </a:r>
            <a:r>
              <a:rPr lang="de-DE" sz="1500" dirty="0" smtClean="0"/>
              <a:t>=./</a:t>
            </a:r>
            <a:endParaRPr lang="de-DE" sz="1500" dirty="0"/>
          </a:p>
        </p:txBody>
      </p:sp>
      <p:sp>
        <p:nvSpPr>
          <p:cNvPr id="24" name="TextBox 10"/>
          <p:cNvSpPr txBox="1"/>
          <p:nvPr/>
        </p:nvSpPr>
        <p:spPr>
          <a:xfrm>
            <a:off x="1907704" y="2013515"/>
            <a:ext cx="7128792" cy="343170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50" dirty="0"/>
              <a:t>from evaluation_system.api import plugin</a:t>
            </a:r>
          </a:p>
          <a:p>
            <a:endParaRPr lang="de-DE" sz="1550" dirty="0"/>
          </a:p>
          <a:p>
            <a:r>
              <a:rPr lang="de-DE" sz="1550" dirty="0"/>
              <a:t>class </a:t>
            </a:r>
            <a:r>
              <a:rPr lang="de-DE" sz="1550" dirty="0">
                <a:solidFill>
                  <a:srgbClr val="FF0000"/>
                </a:solidFill>
              </a:rPr>
              <a:t>MoviePlotter</a:t>
            </a:r>
            <a:r>
              <a:rPr lang="de-DE" sz="1550" dirty="0"/>
              <a:t>(plugin.PluginAbstract):</a:t>
            </a:r>
          </a:p>
          <a:p>
            <a:r>
              <a:rPr lang="de-DE" sz="1550" dirty="0"/>
              <a:t>    __short_description__ = "Plots 2D lon/lat movies in GIF format" </a:t>
            </a:r>
          </a:p>
          <a:p>
            <a:r>
              <a:rPr lang="de-DE" sz="1550" dirty="0"/>
              <a:t>    __version__ = (0,0,1)</a:t>
            </a:r>
          </a:p>
          <a:p>
            <a:r>
              <a:rPr lang="de-DE" sz="1550" dirty="0"/>
              <a:t>    __config_metadict__ = plugin.metadict(compact_creation=True,</a:t>
            </a:r>
          </a:p>
          <a:p>
            <a:r>
              <a:rPr lang="de-DE" sz="1550" dirty="0"/>
              <a:t>                </a:t>
            </a:r>
            <a:r>
              <a:rPr lang="de-DE" sz="1550" dirty="0" smtClean="0"/>
              <a:t>     </a:t>
            </a:r>
            <a:r>
              <a:rPr lang="de-DE" sz="1550" dirty="0">
                <a:solidFill>
                  <a:srgbClr val="00B050"/>
                </a:solidFill>
              </a:rPr>
              <a:t>input</a:t>
            </a:r>
            <a:r>
              <a:rPr lang="de-DE" sz="1550" dirty="0"/>
              <a:t> =(None, dict(type=str, mandatory=True, help</a:t>
            </a:r>
            <a:r>
              <a:rPr lang="de-DE" sz="1550" dirty="0" smtClean="0"/>
              <a:t>=' File to </a:t>
            </a:r>
            <a:r>
              <a:rPr lang="de-DE" sz="1550" dirty="0"/>
              <a:t>be plotted')), </a:t>
            </a:r>
          </a:p>
          <a:p>
            <a:r>
              <a:rPr lang="de-DE" sz="1550" dirty="0"/>
              <a:t>  </a:t>
            </a:r>
            <a:r>
              <a:rPr lang="de-DE" sz="1550" dirty="0" smtClean="0"/>
              <a:t>           </a:t>
            </a:r>
            <a:r>
              <a:rPr lang="de-DE" sz="1550" dirty="0">
                <a:solidFill>
                  <a:srgbClr val="00B050"/>
                </a:solidFill>
              </a:rPr>
              <a:t>outputdir</a:t>
            </a:r>
            <a:r>
              <a:rPr lang="de-DE" sz="1550" dirty="0"/>
              <a:t> </a:t>
            </a:r>
            <a:r>
              <a:rPr lang="de-DE" sz="1550" dirty="0" smtClean="0"/>
              <a:t>=(None, </a:t>
            </a:r>
            <a:r>
              <a:rPr lang="de-DE" sz="1550" dirty="0"/>
              <a:t>dict(type=str, mandatory=True, help=</a:t>
            </a:r>
            <a:r>
              <a:rPr lang="de-DE" sz="1550" dirty="0" smtClean="0"/>
              <a:t>'default output dir')))</a:t>
            </a:r>
          </a:p>
          <a:p>
            <a:endParaRPr lang="en-US" sz="1550" dirty="0" smtClean="0"/>
          </a:p>
          <a:p>
            <a:r>
              <a:rPr lang="en-US" sz="1550" dirty="0" err="1" smtClean="0"/>
              <a:t>def</a:t>
            </a:r>
            <a:r>
              <a:rPr lang="en-US" sz="1550" dirty="0" smtClean="0"/>
              <a:t> </a:t>
            </a:r>
            <a:r>
              <a:rPr lang="en-US" sz="1550" dirty="0" err="1"/>
              <a:t>runTool</a:t>
            </a:r>
            <a:r>
              <a:rPr lang="en-US" sz="1550" dirty="0"/>
              <a:t>(self, </a:t>
            </a:r>
            <a:r>
              <a:rPr lang="en-US" sz="1550" dirty="0" err="1"/>
              <a:t>config_dict</a:t>
            </a:r>
            <a:r>
              <a:rPr lang="en-US" sz="1550" dirty="0"/>
              <a:t>=None):</a:t>
            </a:r>
          </a:p>
          <a:p>
            <a:r>
              <a:rPr lang="en-US" sz="1550" dirty="0"/>
              <a:t>    </a:t>
            </a:r>
            <a:r>
              <a:rPr lang="en-US" sz="1550" dirty="0" smtClean="0"/>
              <a:t>	</a:t>
            </a:r>
            <a:r>
              <a:rPr lang="en-US" sz="1550" dirty="0" smtClean="0">
                <a:solidFill>
                  <a:srgbClr val="00B050"/>
                </a:solidFill>
              </a:rPr>
              <a:t>input</a:t>
            </a:r>
            <a:r>
              <a:rPr lang="en-US" sz="1550" dirty="0" smtClean="0"/>
              <a:t> </a:t>
            </a:r>
            <a:r>
              <a:rPr lang="en-US" sz="1550" dirty="0"/>
              <a:t>= </a:t>
            </a:r>
            <a:r>
              <a:rPr lang="en-US" sz="1550" dirty="0" err="1"/>
              <a:t>config_dict</a:t>
            </a:r>
            <a:r>
              <a:rPr lang="en-US" sz="1550" dirty="0"/>
              <a:t>['</a:t>
            </a:r>
            <a:r>
              <a:rPr lang="en-US" sz="1550" dirty="0">
                <a:solidFill>
                  <a:srgbClr val="00B050"/>
                </a:solidFill>
              </a:rPr>
              <a:t>input</a:t>
            </a:r>
            <a:r>
              <a:rPr lang="en-US" sz="1550" dirty="0" smtClean="0"/>
              <a:t>']</a:t>
            </a:r>
          </a:p>
          <a:p>
            <a:r>
              <a:rPr lang="en-US" sz="1550" dirty="0"/>
              <a:t> </a:t>
            </a:r>
            <a:r>
              <a:rPr lang="en-US" sz="1550" dirty="0" smtClean="0"/>
              <a:t>              	</a:t>
            </a:r>
            <a:r>
              <a:rPr lang="en-US" sz="1550" dirty="0" err="1" smtClean="0">
                <a:solidFill>
                  <a:srgbClr val="00B050"/>
                </a:solidFill>
              </a:rPr>
              <a:t>outputdir</a:t>
            </a:r>
            <a:r>
              <a:rPr lang="en-US" sz="1550" dirty="0" smtClean="0"/>
              <a:t>=</a:t>
            </a:r>
            <a:r>
              <a:rPr lang="en-US" sz="1550" dirty="0" err="1" smtClean="0"/>
              <a:t>config_dict</a:t>
            </a:r>
            <a:r>
              <a:rPr lang="en-US" sz="1550" dirty="0" smtClean="0"/>
              <a:t>[‘</a:t>
            </a:r>
            <a:r>
              <a:rPr lang="en-US" sz="1550" dirty="0" err="1" smtClean="0">
                <a:solidFill>
                  <a:srgbClr val="00B050"/>
                </a:solidFill>
              </a:rPr>
              <a:t>outputdir</a:t>
            </a:r>
            <a:r>
              <a:rPr lang="en-US" sz="1550" dirty="0" smtClean="0"/>
              <a:t>’]</a:t>
            </a:r>
          </a:p>
          <a:p>
            <a:endParaRPr lang="en-US" sz="1550" dirty="0" smtClean="0"/>
          </a:p>
          <a:p>
            <a:r>
              <a:rPr lang="en-US" sz="1550" dirty="0" smtClean="0"/>
              <a:t>result</a:t>
            </a:r>
            <a:r>
              <a:rPr lang="en-US" sz="1550" dirty="0"/>
              <a:t>= </a:t>
            </a:r>
            <a:r>
              <a:rPr lang="en-US" sz="1550" dirty="0" err="1"/>
              <a:t>self.call</a:t>
            </a:r>
            <a:r>
              <a:rPr lang="en-US" sz="1550" dirty="0"/>
              <a:t>('%s/</a:t>
            </a:r>
            <a:r>
              <a:rPr lang="en-US" sz="1550" dirty="0">
                <a:solidFill>
                  <a:srgbClr val="FF00FF"/>
                </a:solidFill>
              </a:rPr>
              <a:t>movie_plotter.sh</a:t>
            </a:r>
            <a:r>
              <a:rPr lang="en-US" sz="1550" dirty="0"/>
              <a:t> </a:t>
            </a:r>
            <a:r>
              <a:rPr lang="en-US" sz="1550" dirty="0">
                <a:solidFill>
                  <a:srgbClr val="00B050"/>
                </a:solidFill>
              </a:rPr>
              <a:t>%s %</a:t>
            </a:r>
            <a:r>
              <a:rPr lang="en-US" sz="1550" dirty="0" smtClean="0">
                <a:solidFill>
                  <a:srgbClr val="00B050"/>
                </a:solidFill>
              </a:rPr>
              <a:t>s</a:t>
            </a:r>
            <a:r>
              <a:rPr lang="en-US" sz="1550" dirty="0" smtClean="0"/>
              <a:t>' </a:t>
            </a:r>
            <a:r>
              <a:rPr lang="en-US" sz="1550" dirty="0"/>
              <a:t>% (</a:t>
            </a:r>
            <a:r>
              <a:rPr lang="en-US" sz="1550" dirty="0" err="1"/>
              <a:t>self.getClassBaseDir</a:t>
            </a:r>
            <a:r>
              <a:rPr lang="en-US" sz="1550" dirty="0"/>
              <a:t>(),</a:t>
            </a:r>
            <a:r>
              <a:rPr lang="en-US" sz="1550" dirty="0" err="1" smtClean="0">
                <a:solidFill>
                  <a:srgbClr val="00B050"/>
                </a:solidFill>
              </a:rPr>
              <a:t>input,outputdir</a:t>
            </a:r>
            <a:r>
              <a:rPr lang="en-US" sz="1550" dirty="0" smtClean="0"/>
              <a:t>))</a:t>
            </a:r>
            <a:endParaRPr lang="de-DE" sz="1550" dirty="0"/>
          </a:p>
        </p:txBody>
      </p:sp>
      <p:sp>
        <p:nvSpPr>
          <p:cNvPr id="25" name="TextBox 20"/>
          <p:cNvSpPr txBox="1"/>
          <p:nvPr/>
        </p:nvSpPr>
        <p:spPr>
          <a:xfrm>
            <a:off x="1907704" y="5453750"/>
            <a:ext cx="7128792" cy="33086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50" dirty="0" smtClean="0">
                <a:solidFill>
                  <a:prstClr val="black"/>
                </a:solidFill>
              </a:rPr>
              <a:t>./</a:t>
            </a:r>
            <a:r>
              <a:rPr lang="en-US" sz="1550" dirty="0" smtClean="0">
                <a:solidFill>
                  <a:srgbClr val="FF00FF"/>
                </a:solidFill>
              </a:rPr>
              <a:t>movie_plotter.sh    </a:t>
            </a:r>
            <a:r>
              <a:rPr lang="en-US" sz="1550" dirty="0" smtClean="0"/>
              <a:t>/</a:t>
            </a:r>
            <a:r>
              <a:rPr lang="de-DE" sz="1500" dirty="0" smtClean="0"/>
              <a:t>path/2/INPUT    /path/2/OUTPUT</a:t>
            </a:r>
            <a:endParaRPr lang="de-DE" sz="1500" dirty="0"/>
          </a:p>
        </p:txBody>
      </p:sp>
      <p:cxnSp>
        <p:nvCxnSpPr>
          <p:cNvPr id="21" name="Straight Arrow Connector 15"/>
          <p:cNvCxnSpPr/>
          <p:nvPr/>
        </p:nvCxnSpPr>
        <p:spPr>
          <a:xfrm>
            <a:off x="4340775" y="476672"/>
            <a:ext cx="1470561" cy="0"/>
          </a:xfrm>
          <a:prstGeom prst="straightConnector1">
            <a:avLst/>
          </a:prstGeom>
          <a:ln w="57150">
            <a:tailEnd type="arrow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17"/>
          <p:cNvCxnSpPr/>
          <p:nvPr/>
        </p:nvCxnSpPr>
        <p:spPr>
          <a:xfrm>
            <a:off x="4355976" y="1004400"/>
            <a:ext cx="1470561" cy="0"/>
          </a:xfrm>
          <a:prstGeom prst="straightConnector1">
            <a:avLst/>
          </a:prstGeom>
          <a:ln w="57150">
            <a:tailEnd type="arrow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Box 7"/>
          <p:cNvSpPr txBox="1"/>
          <p:nvPr/>
        </p:nvSpPr>
        <p:spPr>
          <a:xfrm>
            <a:off x="1285591" y="5301208"/>
            <a:ext cx="678458" cy="46166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NCL</a:t>
            </a:r>
            <a:endParaRPr lang="de-DE" sz="2400" b="1" dirty="0"/>
          </a:p>
        </p:txBody>
      </p:sp>
      <p:sp>
        <p:nvSpPr>
          <p:cNvPr id="27" name="TextBox 6"/>
          <p:cNvSpPr txBox="1"/>
          <p:nvPr/>
        </p:nvSpPr>
        <p:spPr>
          <a:xfrm>
            <a:off x="1964049" y="5781457"/>
            <a:ext cx="949305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C++</a:t>
            </a:r>
            <a:endParaRPr lang="de-DE" sz="2400" b="1" dirty="0"/>
          </a:p>
        </p:txBody>
      </p:sp>
      <p:sp>
        <p:nvSpPr>
          <p:cNvPr id="28" name="TextBox 8"/>
          <p:cNvSpPr txBox="1"/>
          <p:nvPr/>
        </p:nvSpPr>
        <p:spPr>
          <a:xfrm>
            <a:off x="2913354" y="6282880"/>
            <a:ext cx="1347025" cy="46166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Python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63207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8" grpId="0" animBg="1"/>
      <p:bldP spid="19" grpId="0" animBg="1"/>
      <p:bldP spid="23" grpId="0" animBg="1"/>
      <p:bldP spid="24" grpId="0" animBg="1"/>
      <p:bldP spid="24" grpId="1" build="allAtOnce" animBg="1"/>
      <p:bldP spid="25" grpId="0" animBg="1"/>
      <p:bldP spid="25" grpId="1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1759945" y="97294"/>
            <a:ext cx="7301944" cy="6802963"/>
            <a:chOff x="1759945" y="97294"/>
            <a:chExt cx="7301944" cy="6802963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 rotWithShape="1">
            <a:blip r:embed="rId4"/>
            <a:srcRect r="18856"/>
            <a:stretch/>
          </p:blipFill>
          <p:spPr>
            <a:xfrm>
              <a:off x="1759945" y="97294"/>
              <a:ext cx="6556471" cy="6802963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9478" y="714938"/>
              <a:ext cx="3902411" cy="6143062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316417" y="-36676"/>
            <a:ext cx="8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latin typeface="Berlin Sans FB" pitchFamily="34" charset="0"/>
              </a:rPr>
              <a:t>9/13</a:t>
            </a:r>
            <a:endParaRPr lang="de-DE" dirty="0">
              <a:latin typeface="Berlin Sans FB" pitchFamily="34" charset="0"/>
            </a:endParaRP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3721367"/>
              </p:ext>
            </p:extLst>
          </p:nvPr>
        </p:nvGraphicFramePr>
        <p:xfrm>
          <a:off x="-5725144" y="792000"/>
          <a:ext cx="83439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-2274779" y="2924944"/>
            <a:ext cx="1590195" cy="52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8466745" y="276494"/>
            <a:ext cx="630272" cy="2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39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65417 -0.00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08" y="-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0.65417 -0.00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0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5517232"/>
            <a:ext cx="8532440" cy="792088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r>
              <a:rPr lang="de-DE" sz="4000" dirty="0" smtClean="0"/>
              <a:t>… für Klimamodelle, </a:t>
            </a:r>
            <a:r>
              <a:rPr lang="de-DE" sz="4000" dirty="0" err="1" smtClean="0"/>
              <a:t>Hindcasts</a:t>
            </a:r>
            <a:r>
              <a:rPr lang="de-DE" sz="4000" dirty="0" smtClean="0"/>
              <a:t> und Wettermodelle</a:t>
            </a:r>
            <a:endParaRPr lang="de-DE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19750"/>
            <a:ext cx="8964488" cy="792088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pPr>
              <a:spcBef>
                <a:spcPct val="50000"/>
              </a:spcBef>
            </a:pPr>
            <a:r>
              <a:rPr lang="de-DE" sz="4000" dirty="0" smtClean="0"/>
              <a:t>Daten und Anwendungssystem für die Evaluierung …</a:t>
            </a:r>
            <a:endParaRPr lang="de-DE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8316417" y="-36676"/>
            <a:ext cx="8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latin typeface="Berlin Sans FB" pitchFamily="34" charset="0"/>
              </a:rPr>
              <a:t>10/13</a:t>
            </a:r>
            <a:endParaRPr lang="de-DE" dirty="0">
              <a:latin typeface="Berlin Sans FB" pitchFamily="34" charset="0"/>
            </a:endParaRPr>
          </a:p>
        </p:txBody>
      </p:sp>
      <p:graphicFrame>
        <p:nvGraphicFramePr>
          <p:cNvPr id="10" name="Content Placeholder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25000738"/>
              </p:ext>
            </p:extLst>
          </p:nvPr>
        </p:nvGraphicFramePr>
        <p:xfrm>
          <a:off x="251520" y="792000"/>
          <a:ext cx="83439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3697200" y="2924944"/>
            <a:ext cx="1590195" cy="52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8466745" y="276494"/>
            <a:ext cx="630272" cy="2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29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251520" y="16982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3400" dirty="0">
                <a:solidFill>
                  <a:prstClr val="black"/>
                </a:solidFill>
              </a:rPr>
              <a:t>2. </a:t>
            </a:r>
            <a:r>
              <a:rPr lang="de-DE" sz="3400" dirty="0" smtClean="0">
                <a:solidFill>
                  <a:prstClr val="black"/>
                </a:solidFill>
              </a:rPr>
              <a:t>Kooperation </a:t>
            </a:r>
            <a:r>
              <a:rPr lang="de-DE" sz="3400" dirty="0">
                <a:solidFill>
                  <a:prstClr val="black"/>
                </a:solidFill>
              </a:rPr>
              <a:t>in CMIP6-DICAD</a:t>
            </a:r>
          </a:p>
          <a:p>
            <a:r>
              <a:rPr lang="de-DE" sz="2500" dirty="0"/>
              <a:t>Wie können wir die Resultate </a:t>
            </a:r>
            <a:r>
              <a:rPr lang="de-DE" sz="2500" dirty="0" smtClean="0"/>
              <a:t>in die</a:t>
            </a:r>
            <a:r>
              <a:rPr lang="de-DE" sz="2500" dirty="0" smtClean="0"/>
              <a:t> </a:t>
            </a:r>
            <a:r>
              <a:rPr lang="de-DE" sz="2500" dirty="0"/>
              <a:t>Community bringen?</a:t>
            </a:r>
          </a:p>
          <a:p>
            <a:pPr lvl="0"/>
            <a:endParaRPr lang="de-DE" sz="2500" dirty="0">
              <a:solidFill>
                <a:prstClr val="black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03548" y="1017256"/>
            <a:ext cx="82089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/>
              <a:t>Schritt 1: </a:t>
            </a:r>
            <a:r>
              <a:rPr lang="de-DE" sz="3000" dirty="0" err="1" smtClean="0"/>
              <a:t>ESMVal</a:t>
            </a:r>
            <a:r>
              <a:rPr lang="de-DE" sz="3000" dirty="0" smtClean="0"/>
              <a:t> und </a:t>
            </a:r>
            <a:r>
              <a:rPr lang="de-DE" sz="3000" dirty="0" err="1" smtClean="0"/>
              <a:t>Freva</a:t>
            </a:r>
            <a:r>
              <a:rPr lang="de-DE" sz="3000" dirty="0" smtClean="0"/>
              <a:t> am DKRZ</a:t>
            </a:r>
          </a:p>
          <a:p>
            <a:pPr marL="514350" indent="-514350">
              <a:buAutoNum type="arabicPeriod"/>
            </a:pPr>
            <a:endParaRPr lang="de-DE" sz="3000" dirty="0" smtClean="0"/>
          </a:p>
          <a:p>
            <a:r>
              <a:rPr lang="de-DE" sz="3000" dirty="0" smtClean="0"/>
              <a:t>Schritt 2: </a:t>
            </a:r>
            <a:r>
              <a:rPr lang="de-DE" sz="3000" dirty="0" err="1" smtClean="0"/>
              <a:t>ESMVal</a:t>
            </a:r>
            <a:r>
              <a:rPr lang="de-DE" sz="3000" dirty="0" smtClean="0"/>
              <a:t> Unterstützung - Datenbeschaffung</a:t>
            </a:r>
            <a:endParaRPr lang="de-DE" sz="3000" dirty="0"/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de-DE" sz="3000" dirty="0" err="1" smtClean="0"/>
              <a:t>Freva</a:t>
            </a:r>
            <a:r>
              <a:rPr lang="de-DE" sz="3000" dirty="0" smtClean="0"/>
              <a:t> Databrowser als lokale Datenquelle</a:t>
            </a:r>
            <a:endParaRPr lang="de-DE" sz="3000" dirty="0"/>
          </a:p>
          <a:p>
            <a:pPr lvl="2"/>
            <a:endParaRPr lang="de-DE" sz="3000" dirty="0" smtClean="0"/>
          </a:p>
        </p:txBody>
      </p:sp>
      <p:pic>
        <p:nvPicPr>
          <p:cNvPr id="7" name="2016-07-15 at 10-27-1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52" end="57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04" y="1039143"/>
            <a:ext cx="9144000" cy="4910137"/>
          </a:xfrm>
          <a:prstGeom prst="rect">
            <a:avLst/>
          </a:prstGeom>
        </p:spPr>
      </p:pic>
      <p:sp>
        <p:nvSpPr>
          <p:cNvPr id="10" name="TextBox 7"/>
          <p:cNvSpPr txBox="1"/>
          <p:nvPr/>
        </p:nvSpPr>
        <p:spPr>
          <a:xfrm>
            <a:off x="8316417" y="-36676"/>
            <a:ext cx="8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latin typeface="Berlin Sans FB" pitchFamily="34" charset="0"/>
              </a:rPr>
              <a:t>11/13</a:t>
            </a:r>
            <a:endParaRPr lang="de-DE" dirty="0">
              <a:latin typeface="Berlin Sans FB" pitchFamily="34" charset="0"/>
            </a:endParaRPr>
          </a:p>
        </p:txBody>
      </p:sp>
      <p:pic>
        <p:nvPicPr>
          <p:cNvPr id="12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8466745" y="276494"/>
            <a:ext cx="630272" cy="2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55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10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251520" y="16982"/>
            <a:ext cx="8712968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3400" dirty="0">
                <a:solidFill>
                  <a:prstClr val="black"/>
                </a:solidFill>
              </a:rPr>
              <a:t>2. </a:t>
            </a:r>
            <a:r>
              <a:rPr lang="de-DE" sz="3400" dirty="0" smtClean="0">
                <a:solidFill>
                  <a:prstClr val="black"/>
                </a:solidFill>
              </a:rPr>
              <a:t>Kooperation </a:t>
            </a:r>
            <a:r>
              <a:rPr lang="de-DE" sz="3400" dirty="0">
                <a:solidFill>
                  <a:prstClr val="black"/>
                </a:solidFill>
              </a:rPr>
              <a:t>in CMIP6-DICAD</a:t>
            </a:r>
          </a:p>
          <a:p>
            <a:r>
              <a:rPr lang="de-DE" sz="2500" dirty="0"/>
              <a:t>Wie können wir die Resultate </a:t>
            </a:r>
            <a:r>
              <a:rPr lang="de-DE" sz="2500" dirty="0" smtClean="0"/>
              <a:t>in</a:t>
            </a:r>
            <a:r>
              <a:rPr lang="de-DE" sz="2500" dirty="0" smtClean="0"/>
              <a:t> die </a:t>
            </a:r>
            <a:r>
              <a:rPr lang="de-DE" sz="2500" dirty="0"/>
              <a:t>Community bringen?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03548" y="1017256"/>
            <a:ext cx="820891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/>
              <a:t>Schritt 1: </a:t>
            </a:r>
            <a:r>
              <a:rPr lang="de-DE" sz="3000" dirty="0" err="1" smtClean="0"/>
              <a:t>ESMVal</a:t>
            </a:r>
            <a:r>
              <a:rPr lang="de-DE" sz="3000" dirty="0" smtClean="0"/>
              <a:t> und </a:t>
            </a:r>
            <a:r>
              <a:rPr lang="de-DE" sz="3000" dirty="0" err="1" smtClean="0"/>
              <a:t>Freva</a:t>
            </a:r>
            <a:r>
              <a:rPr lang="de-DE" sz="3000" dirty="0" smtClean="0"/>
              <a:t> am DKRZ</a:t>
            </a:r>
          </a:p>
          <a:p>
            <a:pPr marL="514350" indent="-514350">
              <a:buAutoNum type="arabicPeriod"/>
            </a:pPr>
            <a:endParaRPr lang="de-DE" sz="3000" dirty="0" smtClean="0"/>
          </a:p>
          <a:p>
            <a:r>
              <a:rPr lang="de-DE" sz="3000" dirty="0" smtClean="0"/>
              <a:t>Schritt 2: </a:t>
            </a:r>
            <a:r>
              <a:rPr lang="de-DE" sz="3000" dirty="0" err="1" smtClean="0"/>
              <a:t>ESMVal</a:t>
            </a:r>
            <a:r>
              <a:rPr lang="de-DE" sz="3000" dirty="0" smtClean="0"/>
              <a:t> Unterstützung - Datenbeschaffung</a:t>
            </a:r>
            <a:endParaRPr lang="de-DE" sz="3000" dirty="0"/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de-DE" sz="3000" dirty="0" err="1" smtClean="0"/>
              <a:t>Freva</a:t>
            </a:r>
            <a:r>
              <a:rPr lang="de-DE" sz="3000" dirty="0" smtClean="0"/>
              <a:t> </a:t>
            </a:r>
            <a:r>
              <a:rPr lang="de-DE" sz="3000" dirty="0"/>
              <a:t>D</a:t>
            </a:r>
            <a:r>
              <a:rPr lang="de-DE" sz="3000" dirty="0" smtClean="0"/>
              <a:t>atabrowser als lokale Datenquelle</a:t>
            </a:r>
            <a:endParaRPr lang="de-DE" sz="3000" dirty="0"/>
          </a:p>
          <a:p>
            <a:pPr lvl="2"/>
            <a:endParaRPr lang="de-DE" sz="3000" dirty="0" smtClean="0"/>
          </a:p>
          <a:p>
            <a:r>
              <a:rPr lang="de-DE" sz="3000" dirty="0" smtClean="0"/>
              <a:t>Schritt 3: Verbindung der beiden System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de-DE" sz="3000" dirty="0" smtClean="0"/>
              <a:t>DLR beschreibt den Output mit Metadaten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de-DE" sz="3000" dirty="0" smtClean="0"/>
              <a:t>FUB entwickelt ein </a:t>
            </a:r>
            <a:r>
              <a:rPr lang="de-DE" sz="3000" dirty="0" err="1" smtClean="0"/>
              <a:t>Plugin</a:t>
            </a:r>
            <a:endParaRPr lang="de-DE" sz="3000" dirty="0"/>
          </a:p>
          <a:p>
            <a:pPr marL="1885950" lvl="3" indent="-514350">
              <a:buFont typeface="Arial" panose="020B0604020202020204" pitchFamily="34" charset="0"/>
              <a:buChar char="•"/>
            </a:pPr>
            <a:r>
              <a:rPr lang="de-DE" sz="3000" dirty="0" smtClean="0"/>
              <a:t>Sammeln von Resultaten, Metadaten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de-DE" sz="3000" dirty="0" smtClean="0"/>
              <a:t>Diskussion der Ergebnisse</a:t>
            </a:r>
          </a:p>
          <a:p>
            <a:pPr marL="1885950" lvl="3" indent="-514350">
              <a:buFont typeface="Arial" panose="020B0604020202020204" pitchFamily="34" charset="0"/>
              <a:buChar char="•"/>
            </a:pPr>
            <a:r>
              <a:rPr lang="de-DE" sz="3000" dirty="0" smtClean="0"/>
              <a:t>Erweiterung der Annotationsfunktion</a:t>
            </a:r>
            <a:endParaRPr lang="de-DE" sz="3000" dirty="0"/>
          </a:p>
        </p:txBody>
      </p:sp>
      <p:sp>
        <p:nvSpPr>
          <p:cNvPr id="7" name="TextBox 7"/>
          <p:cNvSpPr txBox="1"/>
          <p:nvPr/>
        </p:nvSpPr>
        <p:spPr>
          <a:xfrm>
            <a:off x="8316417" y="-36676"/>
            <a:ext cx="8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latin typeface="Berlin Sans FB" pitchFamily="34" charset="0"/>
              </a:rPr>
              <a:t>11/13</a:t>
            </a:r>
            <a:endParaRPr lang="de-DE" dirty="0">
              <a:latin typeface="Berlin Sans FB" pitchFamily="34" charset="0"/>
            </a:endParaRPr>
          </a:p>
        </p:txBody>
      </p:sp>
      <p:pic>
        <p:nvPicPr>
          <p:cNvPr id="9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8466745" y="276494"/>
            <a:ext cx="630272" cy="2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4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316417" y="-36676"/>
            <a:ext cx="8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latin typeface="Berlin Sans FB" pitchFamily="34" charset="0"/>
              </a:rPr>
              <a:t>12/13</a:t>
            </a:r>
            <a:endParaRPr lang="de-DE" dirty="0">
              <a:latin typeface="Berlin Sans FB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51520" y="16982"/>
            <a:ext cx="871296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/>
              <a:t>3. </a:t>
            </a:r>
            <a:r>
              <a:rPr lang="de-DE" sz="3200" dirty="0" err="1"/>
              <a:t>Freva</a:t>
            </a:r>
            <a:r>
              <a:rPr lang="de-DE" sz="3200" dirty="0"/>
              <a:t> </a:t>
            </a:r>
            <a:r>
              <a:rPr lang="de-DE" sz="3200" dirty="0" smtClean="0"/>
              <a:t>als Unterstützungsplattform für </a:t>
            </a:r>
            <a:r>
              <a:rPr lang="de-DE" sz="3200" dirty="0" err="1" smtClean="0"/>
              <a:t>ESMVal</a:t>
            </a:r>
            <a:r>
              <a:rPr lang="de-DE" sz="3200" dirty="0" smtClean="0"/>
              <a:t> </a:t>
            </a:r>
          </a:p>
          <a:p>
            <a:r>
              <a:rPr lang="de-DE" sz="2500" dirty="0" smtClean="0"/>
              <a:t>     Zusammenarbeit </a:t>
            </a:r>
            <a:r>
              <a:rPr lang="de-DE" sz="2500" dirty="0"/>
              <a:t>von Entwicklern, </a:t>
            </a:r>
            <a:r>
              <a:rPr lang="de-DE" sz="2500" dirty="0" smtClean="0"/>
              <a:t>Testern </a:t>
            </a:r>
            <a:r>
              <a:rPr lang="de-DE" sz="2500" dirty="0"/>
              <a:t>und </a:t>
            </a:r>
            <a:r>
              <a:rPr lang="de-DE" sz="2500" dirty="0" smtClean="0"/>
              <a:t>Datenzentren</a:t>
            </a:r>
            <a:endParaRPr lang="de-DE" sz="2500" dirty="0">
              <a:solidFill>
                <a:prstClr val="black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4248697" y="4850707"/>
            <a:ext cx="2160240" cy="701618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 smtClean="0"/>
          </a:p>
          <a:p>
            <a:pPr algn="ctr"/>
            <a:r>
              <a:rPr lang="de-DE" dirty="0" smtClean="0"/>
              <a:t>META DATA</a:t>
            </a:r>
            <a:endParaRPr lang="de-DE" dirty="0"/>
          </a:p>
        </p:txBody>
      </p:sp>
      <p:sp>
        <p:nvSpPr>
          <p:cNvPr id="26" name="Rechteck 25"/>
          <p:cNvSpPr/>
          <p:nvPr/>
        </p:nvSpPr>
        <p:spPr>
          <a:xfrm>
            <a:off x="4104681" y="3820231"/>
            <a:ext cx="968459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ESMVal</a:t>
            </a:r>
            <a:endParaRPr lang="de-DE" dirty="0"/>
          </a:p>
        </p:txBody>
      </p:sp>
      <p:sp>
        <p:nvSpPr>
          <p:cNvPr id="27" name="Pfeil nach rechts 26"/>
          <p:cNvSpPr/>
          <p:nvPr/>
        </p:nvSpPr>
        <p:spPr>
          <a:xfrm rot="3100618">
            <a:off x="4731663" y="4388500"/>
            <a:ext cx="74005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/>
          <p:cNvSpPr/>
          <p:nvPr/>
        </p:nvSpPr>
        <p:spPr>
          <a:xfrm>
            <a:off x="4352041" y="4904253"/>
            <a:ext cx="1962871" cy="326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RESULTS</a:t>
            </a:r>
          </a:p>
        </p:txBody>
      </p:sp>
      <p:sp>
        <p:nvSpPr>
          <p:cNvPr id="29" name="Rechteck 28"/>
          <p:cNvSpPr/>
          <p:nvPr/>
        </p:nvSpPr>
        <p:spPr>
          <a:xfrm>
            <a:off x="5738552" y="3820231"/>
            <a:ext cx="1041107" cy="720080"/>
          </a:xfrm>
          <a:prstGeom prst="rect">
            <a:avLst/>
          </a:prstGeom>
          <a:solidFill>
            <a:srgbClr val="B2D200"/>
          </a:solidFill>
          <a:ln>
            <a:solidFill>
              <a:srgbClr val="FFA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FREVA</a:t>
            </a:r>
          </a:p>
          <a:p>
            <a:pPr algn="ctr"/>
            <a:r>
              <a:rPr lang="de-DE" dirty="0" smtClean="0"/>
              <a:t>WEB</a:t>
            </a:r>
            <a:endParaRPr lang="de-DE" dirty="0"/>
          </a:p>
        </p:txBody>
      </p:sp>
      <p:sp>
        <p:nvSpPr>
          <p:cNvPr id="30" name="Pfeil nach rechts 29"/>
          <p:cNvSpPr/>
          <p:nvPr/>
        </p:nvSpPr>
        <p:spPr>
          <a:xfrm rot="18892430">
            <a:off x="5297159" y="4368144"/>
            <a:ext cx="765751" cy="432048"/>
          </a:xfrm>
          <a:prstGeom prst="rightArrow">
            <a:avLst/>
          </a:prstGeom>
          <a:solidFill>
            <a:srgbClr val="0070C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/>
          <p:cNvSpPr/>
          <p:nvPr/>
        </p:nvSpPr>
        <p:spPr>
          <a:xfrm>
            <a:off x="2639388" y="3820230"/>
            <a:ext cx="961237" cy="720080"/>
          </a:xfrm>
          <a:prstGeom prst="rect">
            <a:avLst/>
          </a:prstGeom>
          <a:solidFill>
            <a:srgbClr val="B2D200"/>
          </a:solidFill>
          <a:ln>
            <a:solidFill>
              <a:srgbClr val="FFA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FREVA</a:t>
            </a:r>
          </a:p>
          <a:p>
            <a:pPr algn="ctr"/>
            <a:r>
              <a:rPr lang="de-DE" dirty="0" smtClean="0"/>
              <a:t>Data</a:t>
            </a:r>
          </a:p>
          <a:p>
            <a:pPr algn="ctr"/>
            <a:r>
              <a:rPr lang="de-DE" dirty="0" err="1" smtClean="0"/>
              <a:t>browser</a:t>
            </a:r>
            <a:endParaRPr lang="de-DE" dirty="0"/>
          </a:p>
        </p:txBody>
      </p:sp>
      <p:grpSp>
        <p:nvGrpSpPr>
          <p:cNvPr id="32" name="Gruppieren 31"/>
          <p:cNvGrpSpPr/>
          <p:nvPr/>
        </p:nvGrpSpPr>
        <p:grpSpPr>
          <a:xfrm>
            <a:off x="2295950" y="3367663"/>
            <a:ext cx="1808731" cy="1585519"/>
            <a:chOff x="352539" y="1244338"/>
            <a:chExt cx="1808731" cy="1585519"/>
          </a:xfrm>
        </p:grpSpPr>
        <p:sp>
          <p:nvSpPr>
            <p:cNvPr id="33" name="Zylinder 32"/>
            <p:cNvSpPr/>
            <p:nvPr/>
          </p:nvSpPr>
          <p:spPr>
            <a:xfrm>
              <a:off x="352539" y="1244338"/>
              <a:ext cx="1224136" cy="1585519"/>
            </a:xfrm>
            <a:prstGeom prst="can">
              <a:avLst/>
            </a:prstGeom>
            <a:no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smtClean="0"/>
            </a:p>
          </p:txBody>
        </p:sp>
        <p:sp>
          <p:nvSpPr>
            <p:cNvPr id="34" name="Zylinder 33"/>
            <p:cNvSpPr/>
            <p:nvPr/>
          </p:nvSpPr>
          <p:spPr>
            <a:xfrm>
              <a:off x="374648" y="1613192"/>
              <a:ext cx="1183673" cy="303640"/>
            </a:xfrm>
            <a:prstGeom prst="can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CMIP6</a:t>
              </a:r>
            </a:p>
          </p:txBody>
        </p:sp>
        <p:sp>
          <p:nvSpPr>
            <p:cNvPr id="35" name="Zylinder 34"/>
            <p:cNvSpPr/>
            <p:nvPr/>
          </p:nvSpPr>
          <p:spPr>
            <a:xfrm>
              <a:off x="363991" y="1973232"/>
              <a:ext cx="1183673" cy="303640"/>
            </a:xfrm>
            <a:prstGeom prst="can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@</a:t>
              </a:r>
              <a:endParaRPr lang="de-DE" dirty="0" smtClean="0"/>
            </a:p>
          </p:txBody>
        </p:sp>
        <p:sp>
          <p:nvSpPr>
            <p:cNvPr id="36" name="Zylinder 35"/>
            <p:cNvSpPr/>
            <p:nvPr/>
          </p:nvSpPr>
          <p:spPr>
            <a:xfrm>
              <a:off x="363991" y="2333272"/>
              <a:ext cx="1183673" cy="303640"/>
            </a:xfrm>
            <a:prstGeom prst="can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DKRZ</a:t>
              </a:r>
            </a:p>
          </p:txBody>
        </p:sp>
        <p:sp>
          <p:nvSpPr>
            <p:cNvPr id="37" name="Pfeil nach rechts 36"/>
            <p:cNvSpPr/>
            <p:nvPr/>
          </p:nvSpPr>
          <p:spPr>
            <a:xfrm rot="917572">
              <a:off x="1535059" y="1680033"/>
              <a:ext cx="607665" cy="34439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B2D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Pfeil nach rechts 37"/>
            <p:cNvSpPr/>
            <p:nvPr/>
          </p:nvSpPr>
          <p:spPr>
            <a:xfrm rot="20201498">
              <a:off x="1553605" y="2232831"/>
              <a:ext cx="607665" cy="34439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B2D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Pfeil nach rechts 38"/>
            <p:cNvSpPr/>
            <p:nvPr/>
          </p:nvSpPr>
          <p:spPr>
            <a:xfrm>
              <a:off x="1514759" y="1932482"/>
              <a:ext cx="607665" cy="34439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B2D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0" name="Pfeil nach rechts 39"/>
          <p:cNvSpPr/>
          <p:nvPr/>
        </p:nvSpPr>
        <p:spPr>
          <a:xfrm>
            <a:off x="3584432" y="3990061"/>
            <a:ext cx="650360" cy="432048"/>
          </a:xfrm>
          <a:prstGeom prst="rightArrow">
            <a:avLst/>
          </a:prstGeom>
          <a:solidFill>
            <a:srgbClr val="B2D10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Legende mit Pfeil nach rechts 42"/>
          <p:cNvSpPr/>
          <p:nvPr/>
        </p:nvSpPr>
        <p:spPr>
          <a:xfrm>
            <a:off x="1693312" y="2994752"/>
            <a:ext cx="537961" cy="2422665"/>
          </a:xfrm>
          <a:prstGeom prst="righ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COMMUNITY</a:t>
            </a:r>
            <a:endParaRPr lang="de-DE" dirty="0"/>
          </a:p>
        </p:txBody>
      </p:sp>
      <p:sp>
        <p:nvSpPr>
          <p:cNvPr id="44" name="Legende mit Pfeil nach rechts 43"/>
          <p:cNvSpPr/>
          <p:nvPr/>
        </p:nvSpPr>
        <p:spPr>
          <a:xfrm>
            <a:off x="7483442" y="2968937"/>
            <a:ext cx="537961" cy="2422665"/>
          </a:xfrm>
          <a:prstGeom prst="righ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COMMUNITY</a:t>
            </a:r>
            <a:endParaRPr lang="de-DE" dirty="0"/>
          </a:p>
        </p:txBody>
      </p:sp>
      <p:sp>
        <p:nvSpPr>
          <p:cNvPr id="45" name="Pfeil nach rechts 44"/>
          <p:cNvSpPr/>
          <p:nvPr/>
        </p:nvSpPr>
        <p:spPr>
          <a:xfrm>
            <a:off x="6816641" y="3990061"/>
            <a:ext cx="650360" cy="432048"/>
          </a:xfrm>
          <a:prstGeom prst="rightArrow">
            <a:avLst/>
          </a:prstGeom>
          <a:solidFill>
            <a:srgbClr val="B2D109"/>
          </a:solidFill>
          <a:ln>
            <a:solidFill>
              <a:srgbClr val="FFA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1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8466745" y="276494"/>
            <a:ext cx="630272" cy="2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49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5972 0.004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15972 0.004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40" grpId="0" animBg="1"/>
      <p:bldP spid="43" grpId="0" animBg="1"/>
      <p:bldP spid="43" grpId="1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316417" y="-36676"/>
            <a:ext cx="8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latin typeface="Berlin Sans FB" pitchFamily="34" charset="0"/>
              </a:rPr>
              <a:t>12/13</a:t>
            </a:r>
            <a:endParaRPr lang="de-DE" dirty="0">
              <a:latin typeface="Berlin Sans FB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/>
          <a:srcRect l="10152" t="9641" r="11259" b="6646"/>
          <a:stretch/>
        </p:blipFill>
        <p:spPr>
          <a:xfrm>
            <a:off x="40318" y="1392963"/>
            <a:ext cx="9039586" cy="5413913"/>
          </a:xfrm>
          <a:prstGeom prst="rect">
            <a:avLst/>
          </a:prstGeom>
        </p:spPr>
      </p:pic>
      <p:sp>
        <p:nvSpPr>
          <p:cNvPr id="9" name="Pfeil nach links 8"/>
          <p:cNvSpPr/>
          <p:nvPr/>
        </p:nvSpPr>
        <p:spPr>
          <a:xfrm>
            <a:off x="1371248" y="3795630"/>
            <a:ext cx="1385914" cy="205801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links 15"/>
          <p:cNvSpPr/>
          <p:nvPr/>
        </p:nvSpPr>
        <p:spPr>
          <a:xfrm rot="5400000">
            <a:off x="2132496" y="3035593"/>
            <a:ext cx="1385914" cy="205801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/>
          <a:srcRect l="10152" t="10625" r="11259" b="5061"/>
          <a:stretch/>
        </p:blipFill>
        <p:spPr>
          <a:xfrm>
            <a:off x="74885" y="1375387"/>
            <a:ext cx="9033618" cy="5449064"/>
          </a:xfrm>
          <a:prstGeom prst="rect">
            <a:avLst/>
          </a:prstGeom>
        </p:spPr>
      </p:pic>
      <p:sp>
        <p:nvSpPr>
          <p:cNvPr id="17" name="Pfeil nach links 16"/>
          <p:cNvSpPr/>
          <p:nvPr/>
        </p:nvSpPr>
        <p:spPr>
          <a:xfrm rot="5400000">
            <a:off x="1148142" y="3369469"/>
            <a:ext cx="1385914" cy="205801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5"/>
          <a:srcRect l="10152" t="9641" r="11259" b="5703"/>
          <a:stretch/>
        </p:blipFill>
        <p:spPr>
          <a:xfrm>
            <a:off x="74884" y="1357447"/>
            <a:ext cx="9033618" cy="5471064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251520" y="16982"/>
            <a:ext cx="871296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/>
              <a:t>3. </a:t>
            </a:r>
            <a:r>
              <a:rPr lang="de-DE" sz="3200" dirty="0" err="1"/>
              <a:t>Freva</a:t>
            </a:r>
            <a:r>
              <a:rPr lang="de-DE" sz="3200" dirty="0"/>
              <a:t> als Unterstützungsplattform für </a:t>
            </a:r>
            <a:r>
              <a:rPr lang="de-DE" sz="3200" dirty="0" err="1"/>
              <a:t>ESMVal</a:t>
            </a:r>
            <a:endParaRPr lang="de-DE" sz="3200" dirty="0" smtClean="0"/>
          </a:p>
          <a:p>
            <a:r>
              <a:rPr lang="de-DE" sz="2500" dirty="0" smtClean="0"/>
              <a:t>     Zusammenarbeit von Entwicklern, Testern und Datenzentren</a:t>
            </a:r>
            <a:endParaRPr lang="de-DE" sz="2500" dirty="0">
              <a:solidFill>
                <a:prstClr val="black"/>
              </a:solidFill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38" y="3580138"/>
            <a:ext cx="9050830" cy="3244313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7"/>
          <a:srcRect l="24013" t="22001" r="24801" b="68199"/>
          <a:stretch/>
        </p:blipFill>
        <p:spPr>
          <a:xfrm>
            <a:off x="16947" y="2583853"/>
            <a:ext cx="9086327" cy="978527"/>
          </a:xfrm>
          <a:prstGeom prst="rect">
            <a:avLst/>
          </a:prstGeom>
        </p:spPr>
      </p:pic>
      <p:pic>
        <p:nvPicPr>
          <p:cNvPr id="22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8466745" y="276494"/>
            <a:ext cx="630272" cy="2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00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316417" y="-36676"/>
            <a:ext cx="8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latin typeface="Berlin Sans FB" pitchFamily="34" charset="0"/>
              </a:rPr>
              <a:t>12/13</a:t>
            </a:r>
            <a:endParaRPr lang="de-DE" dirty="0">
              <a:latin typeface="Berlin Sans FB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51520" y="16982"/>
            <a:ext cx="871296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smtClean="0"/>
              <a:t>3. </a:t>
            </a:r>
            <a:r>
              <a:rPr lang="de-DE" sz="3200" dirty="0" err="1"/>
              <a:t>Freva</a:t>
            </a:r>
            <a:r>
              <a:rPr lang="de-DE" sz="3200" dirty="0"/>
              <a:t> als Unterstützungsplattform für </a:t>
            </a:r>
            <a:r>
              <a:rPr lang="de-DE" sz="3200" dirty="0" err="1"/>
              <a:t>ESMVal</a:t>
            </a:r>
            <a:endParaRPr lang="de-DE" sz="3200" dirty="0" smtClean="0"/>
          </a:p>
          <a:p>
            <a:r>
              <a:rPr lang="de-DE" sz="2500" dirty="0" smtClean="0"/>
              <a:t>     Zusammenarbeit </a:t>
            </a:r>
            <a:r>
              <a:rPr lang="de-DE" sz="2500" dirty="0"/>
              <a:t>von Entwicklern, </a:t>
            </a:r>
            <a:r>
              <a:rPr lang="de-DE" sz="2500" dirty="0" smtClean="0"/>
              <a:t>Testern </a:t>
            </a:r>
            <a:r>
              <a:rPr lang="de-DE" sz="2500" dirty="0"/>
              <a:t>und </a:t>
            </a:r>
            <a:r>
              <a:rPr lang="de-DE" sz="2500" dirty="0" smtClean="0"/>
              <a:t>Datenzentren</a:t>
            </a:r>
            <a:endParaRPr lang="de-DE" sz="2500" dirty="0">
              <a:solidFill>
                <a:prstClr val="black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4248697" y="4850707"/>
            <a:ext cx="2160240" cy="701618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 smtClean="0"/>
          </a:p>
          <a:p>
            <a:pPr algn="ctr"/>
            <a:r>
              <a:rPr lang="de-DE" dirty="0" smtClean="0"/>
              <a:t>META DATA</a:t>
            </a:r>
            <a:endParaRPr lang="de-DE" dirty="0"/>
          </a:p>
        </p:txBody>
      </p:sp>
      <p:sp>
        <p:nvSpPr>
          <p:cNvPr id="26" name="Rechteck 25"/>
          <p:cNvSpPr/>
          <p:nvPr/>
        </p:nvSpPr>
        <p:spPr>
          <a:xfrm>
            <a:off x="4104681" y="3820231"/>
            <a:ext cx="968459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ESMVal</a:t>
            </a:r>
            <a:endParaRPr lang="de-DE" dirty="0"/>
          </a:p>
        </p:txBody>
      </p:sp>
      <p:sp>
        <p:nvSpPr>
          <p:cNvPr id="27" name="Pfeil nach rechts 26"/>
          <p:cNvSpPr/>
          <p:nvPr/>
        </p:nvSpPr>
        <p:spPr>
          <a:xfrm rot="3100618">
            <a:off x="4731663" y="4388500"/>
            <a:ext cx="74005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/>
          <p:cNvSpPr/>
          <p:nvPr/>
        </p:nvSpPr>
        <p:spPr>
          <a:xfrm>
            <a:off x="4352041" y="4904253"/>
            <a:ext cx="1962871" cy="326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RESULTS</a:t>
            </a:r>
          </a:p>
        </p:txBody>
      </p:sp>
      <p:sp>
        <p:nvSpPr>
          <p:cNvPr id="29" name="Rechteck 28"/>
          <p:cNvSpPr/>
          <p:nvPr/>
        </p:nvSpPr>
        <p:spPr>
          <a:xfrm>
            <a:off x="5738552" y="3820231"/>
            <a:ext cx="1041107" cy="720080"/>
          </a:xfrm>
          <a:prstGeom prst="rect">
            <a:avLst/>
          </a:prstGeom>
          <a:solidFill>
            <a:srgbClr val="B2D200"/>
          </a:solidFill>
          <a:ln>
            <a:solidFill>
              <a:srgbClr val="FFA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FREVA</a:t>
            </a:r>
          </a:p>
          <a:p>
            <a:pPr algn="ctr"/>
            <a:r>
              <a:rPr lang="de-DE" dirty="0" smtClean="0"/>
              <a:t>WEB</a:t>
            </a:r>
            <a:endParaRPr lang="de-DE" dirty="0"/>
          </a:p>
        </p:txBody>
      </p:sp>
      <p:sp>
        <p:nvSpPr>
          <p:cNvPr id="30" name="Pfeil nach rechts 29"/>
          <p:cNvSpPr/>
          <p:nvPr/>
        </p:nvSpPr>
        <p:spPr>
          <a:xfrm rot="18892430">
            <a:off x="5297159" y="4368144"/>
            <a:ext cx="765751" cy="432048"/>
          </a:xfrm>
          <a:prstGeom prst="rightArrow">
            <a:avLst/>
          </a:prstGeom>
          <a:solidFill>
            <a:srgbClr val="0070C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/>
          <p:cNvSpPr/>
          <p:nvPr/>
        </p:nvSpPr>
        <p:spPr>
          <a:xfrm>
            <a:off x="2639388" y="3820230"/>
            <a:ext cx="961237" cy="720080"/>
          </a:xfrm>
          <a:prstGeom prst="rect">
            <a:avLst/>
          </a:prstGeom>
          <a:solidFill>
            <a:srgbClr val="B2D200"/>
          </a:solidFill>
          <a:ln>
            <a:solidFill>
              <a:srgbClr val="FFA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FREVA</a:t>
            </a:r>
          </a:p>
          <a:p>
            <a:pPr algn="ctr"/>
            <a:r>
              <a:rPr lang="de-DE" dirty="0" smtClean="0"/>
              <a:t>Data</a:t>
            </a:r>
          </a:p>
          <a:p>
            <a:pPr algn="ctr"/>
            <a:r>
              <a:rPr lang="de-DE" dirty="0" err="1" smtClean="0"/>
              <a:t>browser</a:t>
            </a:r>
            <a:endParaRPr lang="de-DE" dirty="0"/>
          </a:p>
        </p:txBody>
      </p:sp>
      <p:grpSp>
        <p:nvGrpSpPr>
          <p:cNvPr id="32" name="Gruppieren 31"/>
          <p:cNvGrpSpPr/>
          <p:nvPr/>
        </p:nvGrpSpPr>
        <p:grpSpPr>
          <a:xfrm>
            <a:off x="819053" y="3367663"/>
            <a:ext cx="1808731" cy="1585519"/>
            <a:chOff x="352539" y="1244338"/>
            <a:chExt cx="1808731" cy="1585519"/>
          </a:xfrm>
        </p:grpSpPr>
        <p:sp>
          <p:nvSpPr>
            <p:cNvPr id="33" name="Zylinder 32"/>
            <p:cNvSpPr/>
            <p:nvPr/>
          </p:nvSpPr>
          <p:spPr>
            <a:xfrm>
              <a:off x="352539" y="1244338"/>
              <a:ext cx="1224136" cy="1585519"/>
            </a:xfrm>
            <a:prstGeom prst="can">
              <a:avLst/>
            </a:prstGeom>
            <a:no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smtClean="0"/>
            </a:p>
          </p:txBody>
        </p:sp>
        <p:sp>
          <p:nvSpPr>
            <p:cNvPr id="34" name="Zylinder 33"/>
            <p:cNvSpPr/>
            <p:nvPr/>
          </p:nvSpPr>
          <p:spPr>
            <a:xfrm>
              <a:off x="374648" y="1613192"/>
              <a:ext cx="1183673" cy="303640"/>
            </a:xfrm>
            <a:prstGeom prst="can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CMIP6</a:t>
              </a:r>
            </a:p>
          </p:txBody>
        </p:sp>
        <p:sp>
          <p:nvSpPr>
            <p:cNvPr id="35" name="Zylinder 34"/>
            <p:cNvSpPr/>
            <p:nvPr/>
          </p:nvSpPr>
          <p:spPr>
            <a:xfrm>
              <a:off x="363991" y="1973232"/>
              <a:ext cx="1183673" cy="303640"/>
            </a:xfrm>
            <a:prstGeom prst="can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@</a:t>
              </a:r>
              <a:endParaRPr lang="de-DE" dirty="0" smtClean="0"/>
            </a:p>
          </p:txBody>
        </p:sp>
        <p:sp>
          <p:nvSpPr>
            <p:cNvPr id="36" name="Zylinder 35"/>
            <p:cNvSpPr/>
            <p:nvPr/>
          </p:nvSpPr>
          <p:spPr>
            <a:xfrm>
              <a:off x="363991" y="2333272"/>
              <a:ext cx="1183673" cy="303640"/>
            </a:xfrm>
            <a:prstGeom prst="can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DKRZ</a:t>
              </a:r>
            </a:p>
          </p:txBody>
        </p:sp>
        <p:sp>
          <p:nvSpPr>
            <p:cNvPr id="37" name="Pfeil nach rechts 36"/>
            <p:cNvSpPr/>
            <p:nvPr/>
          </p:nvSpPr>
          <p:spPr>
            <a:xfrm rot="917572">
              <a:off x="1535059" y="1680033"/>
              <a:ext cx="607665" cy="34439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B2D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Pfeil nach rechts 37"/>
            <p:cNvSpPr/>
            <p:nvPr/>
          </p:nvSpPr>
          <p:spPr>
            <a:xfrm rot="20201498">
              <a:off x="1553605" y="2232831"/>
              <a:ext cx="607665" cy="34439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B2D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Pfeil nach rechts 38"/>
            <p:cNvSpPr/>
            <p:nvPr/>
          </p:nvSpPr>
          <p:spPr>
            <a:xfrm>
              <a:off x="1514759" y="1932482"/>
              <a:ext cx="607665" cy="34439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B2D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0" name="Pfeil nach rechts 39"/>
          <p:cNvSpPr/>
          <p:nvPr/>
        </p:nvSpPr>
        <p:spPr>
          <a:xfrm>
            <a:off x="3584432" y="3990061"/>
            <a:ext cx="650360" cy="432048"/>
          </a:xfrm>
          <a:prstGeom prst="rightArrow">
            <a:avLst/>
          </a:prstGeom>
          <a:solidFill>
            <a:srgbClr val="B2D10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Nach oben gekrümmter Pfeil 40"/>
          <p:cNvSpPr/>
          <p:nvPr/>
        </p:nvSpPr>
        <p:spPr>
          <a:xfrm flipH="1">
            <a:off x="6962" y="5432352"/>
            <a:ext cx="7805297" cy="1223706"/>
          </a:xfrm>
          <a:prstGeom prst="curved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8126501" y="4055807"/>
            <a:ext cx="909995" cy="269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Outside</a:t>
            </a:r>
            <a:endParaRPr lang="de-DE" dirty="0"/>
          </a:p>
        </p:txBody>
      </p:sp>
      <p:sp>
        <p:nvSpPr>
          <p:cNvPr id="43" name="Legende mit Pfeil nach rechts 42"/>
          <p:cNvSpPr/>
          <p:nvPr/>
        </p:nvSpPr>
        <p:spPr>
          <a:xfrm>
            <a:off x="216415" y="2994752"/>
            <a:ext cx="537961" cy="2422665"/>
          </a:xfrm>
          <a:prstGeom prst="righ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COMMUNITY</a:t>
            </a:r>
            <a:endParaRPr lang="de-DE" dirty="0"/>
          </a:p>
        </p:txBody>
      </p:sp>
      <p:sp>
        <p:nvSpPr>
          <p:cNvPr id="44" name="Legende mit Pfeil nach rechts 43"/>
          <p:cNvSpPr/>
          <p:nvPr/>
        </p:nvSpPr>
        <p:spPr>
          <a:xfrm>
            <a:off x="7483442" y="2968937"/>
            <a:ext cx="537961" cy="2422665"/>
          </a:xfrm>
          <a:prstGeom prst="right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COMMUNITY</a:t>
            </a:r>
            <a:endParaRPr lang="de-DE" dirty="0"/>
          </a:p>
        </p:txBody>
      </p:sp>
      <p:sp>
        <p:nvSpPr>
          <p:cNvPr id="45" name="Pfeil nach rechts 44"/>
          <p:cNvSpPr/>
          <p:nvPr/>
        </p:nvSpPr>
        <p:spPr>
          <a:xfrm>
            <a:off x="6816641" y="3990061"/>
            <a:ext cx="650360" cy="432048"/>
          </a:xfrm>
          <a:prstGeom prst="rightArrow">
            <a:avLst/>
          </a:prstGeom>
          <a:solidFill>
            <a:srgbClr val="B2D109"/>
          </a:solidFill>
          <a:ln>
            <a:solidFill>
              <a:srgbClr val="FFA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6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8466745" y="276494"/>
            <a:ext cx="630272" cy="2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Nach oben gekrümmter Pfeil 46"/>
          <p:cNvSpPr/>
          <p:nvPr/>
        </p:nvSpPr>
        <p:spPr>
          <a:xfrm rot="20608289" flipH="1" flipV="1">
            <a:off x="4220745" y="2125375"/>
            <a:ext cx="3419965" cy="1282087"/>
          </a:xfrm>
          <a:prstGeom prst="curvedUpArrow">
            <a:avLst>
              <a:gd name="adj1" fmla="val 21434"/>
              <a:gd name="adj2" fmla="val 49361"/>
              <a:gd name="adj3" fmla="val 25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6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316417" y="-36676"/>
            <a:ext cx="8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latin typeface="Berlin Sans FB" pitchFamily="34" charset="0"/>
              </a:rPr>
              <a:t>13/13</a:t>
            </a:r>
            <a:endParaRPr lang="de-DE" dirty="0">
              <a:latin typeface="Berlin Sans FB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51520" y="16982"/>
            <a:ext cx="871296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/>
              <a:t>3. </a:t>
            </a:r>
            <a:r>
              <a:rPr lang="de-DE" sz="3200" dirty="0" err="1"/>
              <a:t>Freva</a:t>
            </a:r>
            <a:r>
              <a:rPr lang="de-DE" sz="3200" dirty="0"/>
              <a:t> als Unterstützungsplattform für </a:t>
            </a:r>
            <a:r>
              <a:rPr lang="de-DE" sz="3200" dirty="0" err="1"/>
              <a:t>ESMVal</a:t>
            </a:r>
            <a:endParaRPr lang="de-DE" sz="3200" dirty="0" smtClean="0"/>
          </a:p>
          <a:p>
            <a:r>
              <a:rPr lang="de-DE" sz="2500" dirty="0" smtClean="0"/>
              <a:t>     Zusammenarbeit </a:t>
            </a:r>
            <a:r>
              <a:rPr lang="de-DE" sz="2500" dirty="0"/>
              <a:t>von Entwicklern, </a:t>
            </a:r>
            <a:r>
              <a:rPr lang="de-DE" sz="2500" dirty="0" smtClean="0"/>
              <a:t>Testern </a:t>
            </a:r>
            <a:r>
              <a:rPr lang="de-DE" sz="2500" dirty="0"/>
              <a:t>und </a:t>
            </a:r>
            <a:r>
              <a:rPr lang="de-DE" sz="2500" dirty="0" smtClean="0"/>
              <a:t>Datenzentren</a:t>
            </a:r>
            <a:endParaRPr lang="de-DE" sz="2500" dirty="0">
              <a:solidFill>
                <a:prstClr val="black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753" y="1549034"/>
            <a:ext cx="910850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smtClean="0"/>
              <a:t>Die </a:t>
            </a:r>
            <a:r>
              <a:rPr lang="de-DE" sz="2600" dirty="0" err="1" smtClean="0"/>
              <a:t>Freva</a:t>
            </a:r>
            <a:r>
              <a:rPr lang="de-DE" sz="2600" dirty="0" smtClean="0"/>
              <a:t> Plattform ermöglicht den </a:t>
            </a:r>
            <a:r>
              <a:rPr lang="de-DE" sz="2600" dirty="0" err="1" smtClean="0"/>
              <a:t>ESMVal</a:t>
            </a:r>
            <a:r>
              <a:rPr lang="de-DE" sz="2600" dirty="0" smtClean="0"/>
              <a:t> Entwicklern</a:t>
            </a:r>
            <a:r>
              <a:rPr lang="de-DE" sz="2600" dirty="0"/>
              <a:t>:</a:t>
            </a:r>
            <a:endParaRPr lang="de-DE" sz="2600" dirty="0" smtClean="0"/>
          </a:p>
          <a:p>
            <a:r>
              <a:rPr lang="de-DE" sz="2600" dirty="0" smtClean="0"/>
              <a:t>… einfaches Arbeiten mit CMIP6 Daten</a:t>
            </a:r>
          </a:p>
          <a:p>
            <a:r>
              <a:rPr lang="de-DE" sz="2600" dirty="0" smtClean="0"/>
              <a:t>… Übersicht über ihre Resultate in jedem Entwicklungsschritt</a:t>
            </a:r>
          </a:p>
          <a:p>
            <a:r>
              <a:rPr lang="de-DE" sz="2600" dirty="0" smtClean="0"/>
              <a:t>… Kommentare und Diskussionen innerhalb der Community</a:t>
            </a:r>
          </a:p>
          <a:p>
            <a:endParaRPr lang="de-DE" sz="2600" dirty="0" smtClean="0"/>
          </a:p>
          <a:p>
            <a:r>
              <a:rPr lang="de-DE" sz="2600" b="1" dirty="0" smtClean="0"/>
              <a:t>Aufgaben der FUB in CMIP6-DICAD: </a:t>
            </a:r>
          </a:p>
          <a:p>
            <a:pPr marL="514350" indent="-514350">
              <a:buAutoNum type="arabicPeriod"/>
            </a:pPr>
            <a:r>
              <a:rPr lang="de-DE" sz="2600" dirty="0" smtClean="0"/>
              <a:t>Installation von </a:t>
            </a:r>
            <a:r>
              <a:rPr lang="de-DE" sz="2600" dirty="0" err="1" smtClean="0"/>
              <a:t>Freva</a:t>
            </a:r>
            <a:r>
              <a:rPr lang="de-DE" sz="2600" dirty="0" smtClean="0"/>
              <a:t> für die Community am DKRZ</a:t>
            </a:r>
          </a:p>
          <a:p>
            <a:pPr marL="514350" indent="-514350">
              <a:buAutoNum type="arabicPeriod"/>
            </a:pPr>
            <a:r>
              <a:rPr lang="de-DE" sz="2600" dirty="0" smtClean="0"/>
              <a:t>Verbesserung des Annotationsfunktion -&gt; Diskussionsforum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600" dirty="0" smtClean="0"/>
              <a:t>Annotation jedes Resultates, Bildes und Kommentare</a:t>
            </a:r>
            <a:endParaRPr lang="de-DE" sz="26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600" dirty="0" smtClean="0"/>
              <a:t>Verbesserung des „Teilen“ Mechanismus</a:t>
            </a:r>
            <a:endParaRPr lang="de-DE" sz="2600" dirty="0"/>
          </a:p>
          <a:p>
            <a:pPr marL="514350" indent="-514350">
              <a:buFont typeface="+mj-lt"/>
              <a:buAutoNum type="arabicPeriod"/>
            </a:pPr>
            <a:r>
              <a:rPr lang="de-DE" sz="2600" dirty="0" smtClean="0"/>
              <a:t>Sammlung und Verfügbarkeit der </a:t>
            </a:r>
            <a:r>
              <a:rPr lang="de-DE" sz="2600" dirty="0" err="1" smtClean="0"/>
              <a:t>ESMVal</a:t>
            </a:r>
            <a:r>
              <a:rPr lang="de-DE" sz="2600" dirty="0" smtClean="0"/>
              <a:t> Resultate für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600" dirty="0" smtClean="0"/>
              <a:t>Entwickler, Community und Externe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600" dirty="0" smtClean="0"/>
              <a:t>Freigabe erfolgt Schritt für Schritt</a:t>
            </a:r>
          </a:p>
        </p:txBody>
      </p:sp>
      <p:pic>
        <p:nvPicPr>
          <p:cNvPr id="8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8466745" y="276494"/>
            <a:ext cx="630272" cy="2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69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2664"/>
            <a:ext cx="8892480" cy="79208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3700" dirty="0" smtClean="0"/>
              <a:t> </a:t>
            </a:r>
            <a:r>
              <a:rPr lang="de-DE" sz="4000" dirty="0" smtClean="0"/>
              <a:t>Zusammenfassung</a:t>
            </a:r>
            <a:endParaRPr lang="de-DE" sz="4000" dirty="0"/>
          </a:p>
        </p:txBody>
      </p:sp>
      <p:sp>
        <p:nvSpPr>
          <p:cNvPr id="22" name="Textfeld 21"/>
          <p:cNvSpPr txBox="1"/>
          <p:nvPr/>
        </p:nvSpPr>
        <p:spPr>
          <a:xfrm>
            <a:off x="4211960" y="2420888"/>
            <a:ext cx="4932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Informationen @ FU-Berlin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b="1" i="1" dirty="0" smtClean="0"/>
              <a:t>freva.klimod.de</a:t>
            </a:r>
            <a:endParaRPr lang="de-DE" sz="2400" b="1" i="1" dirty="0" smtClean="0"/>
          </a:p>
        </p:txBody>
      </p:sp>
      <p:sp>
        <p:nvSpPr>
          <p:cNvPr id="16" name="Textfeld 15"/>
          <p:cNvSpPr txBox="1"/>
          <p:nvPr/>
        </p:nvSpPr>
        <p:spPr>
          <a:xfrm>
            <a:off x="5932" y="734165"/>
            <a:ext cx="5148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Freie Universität Evaluation System </a:t>
            </a:r>
            <a:r>
              <a:rPr lang="de-DE" sz="2400" dirty="0" smtClean="0"/>
              <a:t>Datenstandards &amp; Anwendungen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Benutzbar &amp; Flexibel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Transparent &amp; Flexibel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808307" y="715739"/>
            <a:ext cx="464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Anwendungspotential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Big Data</a:t>
            </a:r>
            <a:endParaRPr lang="de-DE" sz="2400" dirty="0"/>
          </a:p>
        </p:txBody>
      </p:sp>
      <p:sp>
        <p:nvSpPr>
          <p:cNvPr id="19" name="Textfeld 18"/>
          <p:cNvSpPr txBox="1"/>
          <p:nvPr/>
        </p:nvSpPr>
        <p:spPr>
          <a:xfrm>
            <a:off x="288032" y="2420888"/>
            <a:ext cx="4932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Informationen@ DKRZ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b="1" i="1" dirty="0" smtClean="0"/>
              <a:t>www-miklip.dkrz.de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b="1" i="1" dirty="0" smtClean="0"/>
              <a:t>cmip-eval.dkrz.de</a:t>
            </a:r>
            <a:endParaRPr lang="de-DE" sz="2400" b="1" i="1" dirty="0" smtClean="0"/>
          </a:p>
        </p:txBody>
      </p:sp>
      <p:pic>
        <p:nvPicPr>
          <p:cNvPr id="13" name="Grafik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2989"/>
            <a:ext cx="1811759" cy="13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837" y="5733256"/>
            <a:ext cx="3024187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5733256"/>
            <a:ext cx="3057525" cy="1047750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4067944" y="3356992"/>
            <a:ext cx="4788024" cy="79208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de-DE" sz="3700" dirty="0" smtClean="0"/>
              <a:t>Nächster Schritt</a:t>
            </a:r>
            <a:endParaRPr lang="de-DE" sz="4000" dirty="0"/>
          </a:p>
        </p:txBody>
      </p:sp>
      <p:sp>
        <p:nvSpPr>
          <p:cNvPr id="15" name="Textfeld 14"/>
          <p:cNvSpPr txBox="1"/>
          <p:nvPr/>
        </p:nvSpPr>
        <p:spPr>
          <a:xfrm>
            <a:off x="4211960" y="4069824"/>
            <a:ext cx="5148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Entwicklung des „</a:t>
            </a:r>
            <a:r>
              <a:rPr lang="de-DE" sz="2400" b="1" dirty="0" err="1" smtClean="0"/>
              <a:t>Sammelplugins</a:t>
            </a:r>
            <a:r>
              <a:rPr lang="de-DE" sz="2400" b="1" dirty="0" smtClean="0"/>
              <a:t>“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in Absprache mit dem DLR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Ideenkonzept vorhanden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sz="2400" dirty="0" smtClean="0"/>
          </a:p>
        </p:txBody>
      </p:sp>
      <p:sp>
        <p:nvSpPr>
          <p:cNvPr id="20" name="Textfeld 19"/>
          <p:cNvSpPr txBox="1"/>
          <p:nvPr/>
        </p:nvSpPr>
        <p:spPr>
          <a:xfrm>
            <a:off x="251520" y="4005064"/>
            <a:ext cx="4644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Was wir noch brauchen</a:t>
            </a:r>
            <a:endParaRPr lang="de-DE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CMIP6-DICAD Logo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 smtClean="0"/>
              <a:t>dicad</a:t>
            </a:r>
            <a:r>
              <a:rPr lang="de-DE" sz="2400" dirty="0" smtClean="0"/>
              <a:t> Gruppe am DKRZ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26241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2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16417" y="-36676"/>
            <a:ext cx="8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latin typeface="Berlin Sans FB" pitchFamily="34" charset="0"/>
              </a:rPr>
              <a:t>2/13</a:t>
            </a:r>
            <a:endParaRPr lang="de-DE" dirty="0">
              <a:latin typeface="Berlin Sans FB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-36512" y="-14610"/>
            <a:ext cx="3303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 smtClean="0"/>
              <a:t>Motivation</a:t>
            </a:r>
            <a:endParaRPr lang="de-DE" sz="5400" dirty="0"/>
          </a:p>
        </p:txBody>
      </p:sp>
      <p:pic>
        <p:nvPicPr>
          <p:cNvPr id="2" name="Debut_umwandlung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443" t="9200" r="11234" b="5401"/>
          <a:stretch/>
        </p:blipFill>
        <p:spPr>
          <a:xfrm>
            <a:off x="215389" y="1658417"/>
            <a:ext cx="8461067" cy="506005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-36512" y="677887"/>
            <a:ext cx="9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Webseite: </a:t>
            </a:r>
            <a:r>
              <a:rPr lang="de-DE" sz="2400" b="1" dirty="0" smtClean="0"/>
              <a:t>cmip-eval.dkrz.de</a:t>
            </a:r>
            <a:r>
              <a:rPr lang="de-DE" sz="2400" dirty="0" smtClean="0"/>
              <a:t> | Guest Account? -&gt; Login</a:t>
            </a:r>
            <a:endParaRPr lang="de-DE" sz="2400" b="1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0"/>
          <a:stretch/>
        </p:blipFill>
        <p:spPr>
          <a:xfrm>
            <a:off x="-684584" y="1196751"/>
            <a:ext cx="10369152" cy="6862299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8676456" y="3645024"/>
            <a:ext cx="288032" cy="648072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7"/>
          <a:srcRect l="13474" t="10626" r="14580" b="15273"/>
          <a:stretch/>
        </p:blipFill>
        <p:spPr>
          <a:xfrm>
            <a:off x="294121" y="1644974"/>
            <a:ext cx="8303603" cy="480836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t="915" r="4125" b="31406"/>
          <a:stretch/>
        </p:blipFill>
        <p:spPr>
          <a:xfrm>
            <a:off x="294120" y="1632779"/>
            <a:ext cx="8303603" cy="482055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1" r="13618" b="23838"/>
          <a:stretch/>
        </p:blipFill>
        <p:spPr>
          <a:xfrm>
            <a:off x="294120" y="1646916"/>
            <a:ext cx="8303603" cy="4808363"/>
          </a:xfrm>
          <a:prstGeom prst="rect">
            <a:avLst/>
          </a:prstGeom>
        </p:spPr>
      </p:pic>
      <p:pic>
        <p:nvPicPr>
          <p:cNvPr id="15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8466745" y="276494"/>
            <a:ext cx="630272" cy="2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3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16417" y="-36676"/>
            <a:ext cx="8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latin typeface="Berlin Sans FB" pitchFamily="34" charset="0"/>
              </a:rPr>
              <a:t>3/13 </a:t>
            </a:r>
            <a:endParaRPr lang="de-DE" dirty="0">
              <a:latin typeface="Berlin Sans FB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96532" y="221950"/>
            <a:ext cx="8007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 smtClean="0"/>
              <a:t>Freva</a:t>
            </a:r>
            <a:r>
              <a:rPr lang="de-DE" sz="3200" dirty="0" smtClean="0"/>
              <a:t> </a:t>
            </a:r>
            <a:r>
              <a:rPr lang="de-DE" sz="3200" dirty="0" smtClean="0"/>
              <a:t>- Freie </a:t>
            </a:r>
            <a:r>
              <a:rPr lang="de-DE" sz="3200" dirty="0" smtClean="0"/>
              <a:t>Universität </a:t>
            </a:r>
            <a:r>
              <a:rPr lang="de-DE" sz="3200" dirty="0" smtClean="0"/>
              <a:t>Evaluation System</a:t>
            </a:r>
            <a:endParaRPr lang="de-DE" sz="32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3266827" y="2662525"/>
            <a:ext cx="2745333" cy="1218925"/>
            <a:chOff x="3266827" y="2662525"/>
            <a:chExt cx="2745333" cy="1218925"/>
          </a:xfrm>
        </p:grpSpPr>
        <p:sp>
          <p:nvSpPr>
            <p:cNvPr id="66" name="Freihandform 65"/>
            <p:cNvSpPr/>
            <p:nvPr/>
          </p:nvSpPr>
          <p:spPr>
            <a:xfrm>
              <a:off x="3266827" y="2662525"/>
              <a:ext cx="2745333" cy="1218925"/>
            </a:xfrm>
            <a:custGeom>
              <a:avLst/>
              <a:gdLst>
                <a:gd name="connsiteX0" fmla="*/ 0 w 2745333"/>
                <a:gd name="connsiteY0" fmla="*/ 609463 h 1218925"/>
                <a:gd name="connsiteX1" fmla="*/ 1372667 w 2745333"/>
                <a:gd name="connsiteY1" fmla="*/ 0 h 1218925"/>
                <a:gd name="connsiteX2" fmla="*/ 2745334 w 2745333"/>
                <a:gd name="connsiteY2" fmla="*/ 609463 h 1218925"/>
                <a:gd name="connsiteX3" fmla="*/ 1372667 w 2745333"/>
                <a:gd name="connsiteY3" fmla="*/ 1218926 h 1218925"/>
                <a:gd name="connsiteX4" fmla="*/ 0 w 2745333"/>
                <a:gd name="connsiteY4" fmla="*/ 609463 h 121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5333" h="1218925">
                  <a:moveTo>
                    <a:pt x="0" y="609463"/>
                  </a:moveTo>
                  <a:cubicBezTo>
                    <a:pt x="0" y="272866"/>
                    <a:pt x="614564" y="0"/>
                    <a:pt x="1372667" y="0"/>
                  </a:cubicBezTo>
                  <a:cubicBezTo>
                    <a:pt x="2130770" y="0"/>
                    <a:pt x="2745334" y="272866"/>
                    <a:pt x="2745334" y="609463"/>
                  </a:cubicBezTo>
                  <a:cubicBezTo>
                    <a:pt x="2745334" y="946060"/>
                    <a:pt x="2130770" y="1218926"/>
                    <a:pt x="1372667" y="1218926"/>
                  </a:cubicBezTo>
                  <a:cubicBezTo>
                    <a:pt x="614564" y="1218926"/>
                    <a:pt x="0" y="946060"/>
                    <a:pt x="0" y="60946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7605" tIns="214067" rIns="437605" bIns="214067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en-US" sz="2800" b="0" kern="1200" dirty="0"/>
            </a:p>
          </p:txBody>
        </p:sp>
        <p:pic>
          <p:nvPicPr>
            <p:cNvPr id="19" name="Picture 2" descr="https://www-miklip.dkrz.de/static/img/by_freva_transparent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43" r="-1"/>
            <a:stretch/>
          </p:blipFill>
          <p:spPr bwMode="auto">
            <a:xfrm>
              <a:off x="3851920" y="2988480"/>
              <a:ext cx="1590195" cy="523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feld 17"/>
          <p:cNvSpPr txBox="1"/>
          <p:nvPr/>
        </p:nvSpPr>
        <p:spPr>
          <a:xfrm>
            <a:off x="215068" y="1121545"/>
            <a:ext cx="205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/>
              <a:t>Agenda:</a:t>
            </a:r>
            <a:endParaRPr lang="de-DE" sz="4000" dirty="0"/>
          </a:p>
        </p:txBody>
      </p:sp>
      <p:sp>
        <p:nvSpPr>
          <p:cNvPr id="20" name="Textfeld 19"/>
          <p:cNvSpPr txBox="1"/>
          <p:nvPr/>
        </p:nvSpPr>
        <p:spPr>
          <a:xfrm>
            <a:off x="539552" y="2918044"/>
            <a:ext cx="25794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400" dirty="0" smtClean="0"/>
              <a:t>1. Was ist</a:t>
            </a:r>
            <a:endParaRPr lang="de-DE" sz="3400" dirty="0"/>
          </a:p>
        </p:txBody>
      </p:sp>
      <p:sp>
        <p:nvSpPr>
          <p:cNvPr id="21" name="Textfeld 20"/>
          <p:cNvSpPr txBox="1"/>
          <p:nvPr/>
        </p:nvSpPr>
        <p:spPr>
          <a:xfrm>
            <a:off x="6566493" y="2918044"/>
            <a:ext cx="9210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400" dirty="0" smtClean="0"/>
              <a:t>?</a:t>
            </a:r>
            <a:endParaRPr lang="de-DE" sz="3400" dirty="0"/>
          </a:p>
        </p:txBody>
      </p:sp>
      <p:sp>
        <p:nvSpPr>
          <p:cNvPr id="22" name="Textfeld 21"/>
          <p:cNvSpPr txBox="1"/>
          <p:nvPr/>
        </p:nvSpPr>
        <p:spPr>
          <a:xfrm>
            <a:off x="539552" y="4005064"/>
            <a:ext cx="856895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400" dirty="0" smtClean="0"/>
              <a:t>2. Kooperation in CMIP6-DICAD</a:t>
            </a:r>
          </a:p>
          <a:p>
            <a:r>
              <a:rPr lang="de-DE" sz="2500" dirty="0" smtClean="0"/>
              <a:t>      Wie können wir die Resultate </a:t>
            </a:r>
            <a:r>
              <a:rPr lang="de-DE" sz="2500" dirty="0" smtClean="0"/>
              <a:t>in</a:t>
            </a:r>
            <a:r>
              <a:rPr lang="de-DE" sz="2500" dirty="0" smtClean="0"/>
              <a:t> die </a:t>
            </a:r>
            <a:r>
              <a:rPr lang="de-DE" sz="2500" dirty="0" smtClean="0"/>
              <a:t>Community bringen?</a:t>
            </a:r>
          </a:p>
          <a:p>
            <a:endParaRPr lang="de-DE" sz="2500" dirty="0" smtClean="0"/>
          </a:p>
          <a:p>
            <a:r>
              <a:rPr lang="de-DE" sz="3400" dirty="0" smtClean="0"/>
              <a:t>3. </a:t>
            </a:r>
            <a:r>
              <a:rPr lang="de-DE" sz="3400" dirty="0" err="1" smtClean="0"/>
              <a:t>Freva</a:t>
            </a:r>
            <a:r>
              <a:rPr lang="de-DE" sz="3400" dirty="0" smtClean="0"/>
              <a:t> </a:t>
            </a:r>
            <a:r>
              <a:rPr lang="de-DE" sz="3400" dirty="0" smtClean="0"/>
              <a:t>als </a:t>
            </a:r>
            <a:r>
              <a:rPr lang="de-DE" sz="3400" dirty="0" err="1" smtClean="0"/>
              <a:t>Platform</a:t>
            </a:r>
            <a:r>
              <a:rPr lang="de-DE" sz="3400" dirty="0" smtClean="0"/>
              <a:t> für den Austausch</a:t>
            </a:r>
          </a:p>
          <a:p>
            <a:r>
              <a:rPr lang="de-DE" sz="2500" dirty="0" smtClean="0"/>
              <a:t>      </a:t>
            </a:r>
            <a:r>
              <a:rPr lang="de-DE" sz="2500" dirty="0" err="1" smtClean="0"/>
              <a:t>ESMVal</a:t>
            </a:r>
            <a:r>
              <a:rPr lang="de-DE" sz="2500" dirty="0" smtClean="0"/>
              <a:t> Entwickler,  wissenschaftliche Community, Externe</a:t>
            </a:r>
          </a:p>
        </p:txBody>
      </p:sp>
      <p:pic>
        <p:nvPicPr>
          <p:cNvPr id="13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8466745" y="276494"/>
            <a:ext cx="630272" cy="2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7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16417" y="-36676"/>
            <a:ext cx="8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latin typeface="Berlin Sans FB" pitchFamily="34" charset="0"/>
              </a:rPr>
              <a:t>3/13 </a:t>
            </a:r>
            <a:endParaRPr lang="de-DE" dirty="0">
              <a:latin typeface="Berlin Sans FB" pitchFamily="34" charset="0"/>
            </a:endParaRPr>
          </a:p>
        </p:txBody>
      </p:sp>
      <p:sp>
        <p:nvSpPr>
          <p:cNvPr id="67" name="Freihandform 66"/>
          <p:cNvSpPr/>
          <p:nvPr/>
        </p:nvSpPr>
        <p:spPr>
          <a:xfrm rot="16200000">
            <a:off x="4468704" y="2108574"/>
            <a:ext cx="341579" cy="482748"/>
          </a:xfrm>
          <a:custGeom>
            <a:avLst/>
            <a:gdLst>
              <a:gd name="connsiteX0" fmla="*/ 0 w 341579"/>
              <a:gd name="connsiteY0" fmla="*/ 96550 h 482748"/>
              <a:gd name="connsiteX1" fmla="*/ 170790 w 341579"/>
              <a:gd name="connsiteY1" fmla="*/ 96550 h 482748"/>
              <a:gd name="connsiteX2" fmla="*/ 170790 w 341579"/>
              <a:gd name="connsiteY2" fmla="*/ 0 h 482748"/>
              <a:gd name="connsiteX3" fmla="*/ 341579 w 341579"/>
              <a:gd name="connsiteY3" fmla="*/ 241374 h 482748"/>
              <a:gd name="connsiteX4" fmla="*/ 170790 w 341579"/>
              <a:gd name="connsiteY4" fmla="*/ 482748 h 482748"/>
              <a:gd name="connsiteX5" fmla="*/ 170790 w 341579"/>
              <a:gd name="connsiteY5" fmla="*/ 386198 h 482748"/>
              <a:gd name="connsiteX6" fmla="*/ 0 w 341579"/>
              <a:gd name="connsiteY6" fmla="*/ 386198 h 482748"/>
              <a:gd name="connsiteX7" fmla="*/ 0 w 341579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579" h="482748">
                <a:moveTo>
                  <a:pt x="0" y="96550"/>
                </a:moveTo>
                <a:lnTo>
                  <a:pt x="170790" y="96550"/>
                </a:lnTo>
                <a:lnTo>
                  <a:pt x="170790" y="0"/>
                </a:lnTo>
                <a:lnTo>
                  <a:pt x="341579" y="241374"/>
                </a:lnTo>
                <a:lnTo>
                  <a:pt x="170790" y="482748"/>
                </a:lnTo>
                <a:lnTo>
                  <a:pt x="170790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50" rIns="102474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68" name="Freihandform 67"/>
          <p:cNvSpPr/>
          <p:nvPr/>
        </p:nvSpPr>
        <p:spPr>
          <a:xfrm>
            <a:off x="3136492" y="1082029"/>
            <a:ext cx="3006003" cy="936006"/>
          </a:xfrm>
          <a:custGeom>
            <a:avLst/>
            <a:gdLst>
              <a:gd name="connsiteX0" fmla="*/ 0 w 3006003"/>
              <a:gd name="connsiteY0" fmla="*/ 468003 h 936006"/>
              <a:gd name="connsiteX1" fmla="*/ 1503002 w 3006003"/>
              <a:gd name="connsiteY1" fmla="*/ 0 h 936006"/>
              <a:gd name="connsiteX2" fmla="*/ 3006004 w 3006003"/>
              <a:gd name="connsiteY2" fmla="*/ 468003 h 936006"/>
              <a:gd name="connsiteX3" fmla="*/ 1503002 w 3006003"/>
              <a:gd name="connsiteY3" fmla="*/ 936006 h 936006"/>
              <a:gd name="connsiteX4" fmla="*/ 0 w 3006003"/>
              <a:gd name="connsiteY4" fmla="*/ 468003 h 93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003" h="936006">
                <a:moveTo>
                  <a:pt x="0" y="468003"/>
                </a:moveTo>
                <a:cubicBezTo>
                  <a:pt x="0" y="209532"/>
                  <a:pt x="672917" y="0"/>
                  <a:pt x="1503002" y="0"/>
                </a:cubicBezTo>
                <a:cubicBezTo>
                  <a:pt x="2333087" y="0"/>
                  <a:pt x="3006004" y="209532"/>
                  <a:pt x="3006004" y="468003"/>
                </a:cubicBezTo>
                <a:cubicBezTo>
                  <a:pt x="3006004" y="726474"/>
                  <a:pt x="2333087" y="936006"/>
                  <a:pt x="1503002" y="936006"/>
                </a:cubicBezTo>
                <a:cubicBezTo>
                  <a:pt x="672917" y="936006"/>
                  <a:pt x="0" y="726474"/>
                  <a:pt x="0" y="46800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0699" tIns="167555" rIns="470699" bIns="1675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400" kern="1200" dirty="0" smtClean="0"/>
              <a:t>Benutzbarkeit &amp;</a:t>
            </a:r>
            <a:br>
              <a:rPr lang="de-DE" sz="2400" kern="1200" dirty="0" smtClean="0"/>
            </a:br>
            <a:r>
              <a:rPr lang="de-DE" sz="2400" kern="1200" dirty="0" smtClean="0"/>
              <a:t>Flexibilität</a:t>
            </a:r>
            <a:endParaRPr lang="de-DE" sz="2400" kern="1200" dirty="0"/>
          </a:p>
        </p:txBody>
      </p:sp>
      <p:sp>
        <p:nvSpPr>
          <p:cNvPr id="69" name="Freihandform 68"/>
          <p:cNvSpPr/>
          <p:nvPr/>
        </p:nvSpPr>
        <p:spPr>
          <a:xfrm rot="21564469">
            <a:off x="6122762" y="3013901"/>
            <a:ext cx="267377" cy="482748"/>
          </a:xfrm>
          <a:custGeom>
            <a:avLst/>
            <a:gdLst>
              <a:gd name="connsiteX0" fmla="*/ 0 w 267377"/>
              <a:gd name="connsiteY0" fmla="*/ 96550 h 482748"/>
              <a:gd name="connsiteX1" fmla="*/ 133689 w 267377"/>
              <a:gd name="connsiteY1" fmla="*/ 96550 h 482748"/>
              <a:gd name="connsiteX2" fmla="*/ 133689 w 267377"/>
              <a:gd name="connsiteY2" fmla="*/ 0 h 482748"/>
              <a:gd name="connsiteX3" fmla="*/ 267377 w 267377"/>
              <a:gd name="connsiteY3" fmla="*/ 241374 h 482748"/>
              <a:gd name="connsiteX4" fmla="*/ 133689 w 267377"/>
              <a:gd name="connsiteY4" fmla="*/ 482748 h 482748"/>
              <a:gd name="connsiteX5" fmla="*/ 133689 w 267377"/>
              <a:gd name="connsiteY5" fmla="*/ 386198 h 482748"/>
              <a:gd name="connsiteX6" fmla="*/ 0 w 267377"/>
              <a:gd name="connsiteY6" fmla="*/ 386198 h 482748"/>
              <a:gd name="connsiteX7" fmla="*/ 0 w 267377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377" h="482748">
                <a:moveTo>
                  <a:pt x="0" y="96550"/>
                </a:moveTo>
                <a:lnTo>
                  <a:pt x="133689" y="96550"/>
                </a:lnTo>
                <a:lnTo>
                  <a:pt x="133689" y="0"/>
                </a:lnTo>
                <a:lnTo>
                  <a:pt x="267377" y="241374"/>
                </a:lnTo>
                <a:lnTo>
                  <a:pt x="133689" y="482748"/>
                </a:lnTo>
                <a:lnTo>
                  <a:pt x="133689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50" rIns="80213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0" name="Freihandform 69"/>
          <p:cNvSpPr/>
          <p:nvPr/>
        </p:nvSpPr>
        <p:spPr>
          <a:xfrm>
            <a:off x="6516209" y="2535329"/>
            <a:ext cx="1419848" cy="1419848"/>
          </a:xfrm>
          <a:custGeom>
            <a:avLst/>
            <a:gdLst>
              <a:gd name="connsiteX0" fmla="*/ 0 w 1419848"/>
              <a:gd name="connsiteY0" fmla="*/ 709924 h 1419848"/>
              <a:gd name="connsiteX1" fmla="*/ 709924 w 1419848"/>
              <a:gd name="connsiteY1" fmla="*/ 0 h 1419848"/>
              <a:gd name="connsiteX2" fmla="*/ 1419848 w 1419848"/>
              <a:gd name="connsiteY2" fmla="*/ 709924 h 1419848"/>
              <a:gd name="connsiteX3" fmla="*/ 709924 w 1419848"/>
              <a:gd name="connsiteY3" fmla="*/ 1419848 h 1419848"/>
              <a:gd name="connsiteX4" fmla="*/ 0 w 1419848"/>
              <a:gd name="connsiteY4" fmla="*/ 709924 h 141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848" h="1419848">
                <a:moveTo>
                  <a:pt x="0" y="709924"/>
                </a:moveTo>
                <a:cubicBezTo>
                  <a:pt x="0" y="317844"/>
                  <a:pt x="317844" y="0"/>
                  <a:pt x="709924" y="0"/>
                </a:cubicBezTo>
                <a:cubicBezTo>
                  <a:pt x="1102004" y="0"/>
                  <a:pt x="1419848" y="317844"/>
                  <a:pt x="1419848" y="709924"/>
                </a:cubicBezTo>
                <a:cubicBezTo>
                  <a:pt x="1419848" y="1102004"/>
                  <a:pt x="1102004" y="1419848"/>
                  <a:pt x="709924" y="1419848"/>
                </a:cubicBezTo>
                <a:cubicBezTo>
                  <a:pt x="317844" y="1419848"/>
                  <a:pt x="0" y="1102004"/>
                  <a:pt x="0" y="70992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Plugin</a:t>
            </a:r>
            <a:endParaRPr lang="en-US" sz="2400" kern="1200" dirty="0"/>
          </a:p>
        </p:txBody>
      </p:sp>
      <p:sp>
        <p:nvSpPr>
          <p:cNvPr id="71" name="Freihandform 70"/>
          <p:cNvSpPr/>
          <p:nvPr/>
        </p:nvSpPr>
        <p:spPr>
          <a:xfrm rot="5371714">
            <a:off x="4485616" y="3935312"/>
            <a:ext cx="322643" cy="482748"/>
          </a:xfrm>
          <a:custGeom>
            <a:avLst/>
            <a:gdLst>
              <a:gd name="connsiteX0" fmla="*/ 0 w 322643"/>
              <a:gd name="connsiteY0" fmla="*/ 96550 h 482748"/>
              <a:gd name="connsiteX1" fmla="*/ 161322 w 322643"/>
              <a:gd name="connsiteY1" fmla="*/ 96550 h 482748"/>
              <a:gd name="connsiteX2" fmla="*/ 161322 w 322643"/>
              <a:gd name="connsiteY2" fmla="*/ 0 h 482748"/>
              <a:gd name="connsiteX3" fmla="*/ 322643 w 322643"/>
              <a:gd name="connsiteY3" fmla="*/ 241374 h 482748"/>
              <a:gd name="connsiteX4" fmla="*/ 161322 w 322643"/>
              <a:gd name="connsiteY4" fmla="*/ 482748 h 482748"/>
              <a:gd name="connsiteX5" fmla="*/ 161322 w 322643"/>
              <a:gd name="connsiteY5" fmla="*/ 386198 h 482748"/>
              <a:gd name="connsiteX6" fmla="*/ 0 w 322643"/>
              <a:gd name="connsiteY6" fmla="*/ 386198 h 482748"/>
              <a:gd name="connsiteX7" fmla="*/ 0 w 322643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643" h="482748">
                <a:moveTo>
                  <a:pt x="0" y="96550"/>
                </a:moveTo>
                <a:lnTo>
                  <a:pt x="161322" y="96550"/>
                </a:lnTo>
                <a:lnTo>
                  <a:pt x="161322" y="0"/>
                </a:lnTo>
                <a:lnTo>
                  <a:pt x="322643" y="241374"/>
                </a:lnTo>
                <a:lnTo>
                  <a:pt x="161322" y="482748"/>
                </a:lnTo>
                <a:lnTo>
                  <a:pt x="161322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49" rIns="96793" bIns="9655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2" name="Freihandform 71"/>
          <p:cNvSpPr/>
          <p:nvPr/>
        </p:nvSpPr>
        <p:spPr>
          <a:xfrm>
            <a:off x="3150558" y="4490187"/>
            <a:ext cx="3005619" cy="936006"/>
          </a:xfrm>
          <a:custGeom>
            <a:avLst/>
            <a:gdLst>
              <a:gd name="connsiteX0" fmla="*/ 0 w 3005619"/>
              <a:gd name="connsiteY0" fmla="*/ 468003 h 936006"/>
              <a:gd name="connsiteX1" fmla="*/ 1502810 w 3005619"/>
              <a:gd name="connsiteY1" fmla="*/ 0 h 936006"/>
              <a:gd name="connsiteX2" fmla="*/ 3005620 w 3005619"/>
              <a:gd name="connsiteY2" fmla="*/ 468003 h 936006"/>
              <a:gd name="connsiteX3" fmla="*/ 1502810 w 3005619"/>
              <a:gd name="connsiteY3" fmla="*/ 936006 h 936006"/>
              <a:gd name="connsiteX4" fmla="*/ 0 w 3005619"/>
              <a:gd name="connsiteY4" fmla="*/ 468003 h 93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19" h="936006">
                <a:moveTo>
                  <a:pt x="0" y="468003"/>
                </a:moveTo>
                <a:cubicBezTo>
                  <a:pt x="0" y="209532"/>
                  <a:pt x="672831" y="0"/>
                  <a:pt x="1502810" y="0"/>
                </a:cubicBezTo>
                <a:cubicBezTo>
                  <a:pt x="2332789" y="0"/>
                  <a:pt x="3005620" y="209532"/>
                  <a:pt x="3005620" y="468003"/>
                </a:cubicBezTo>
                <a:cubicBezTo>
                  <a:pt x="3005620" y="726474"/>
                  <a:pt x="2332789" y="936006"/>
                  <a:pt x="1502810" y="936006"/>
                </a:cubicBezTo>
                <a:cubicBezTo>
                  <a:pt x="672831" y="936006"/>
                  <a:pt x="0" y="726474"/>
                  <a:pt x="0" y="46800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0643" tIns="167555" rIns="470643" bIns="1675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kern="1200" dirty="0" smtClean="0"/>
              <a:t>Transparenz &amp;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Reproduzierbarkeit</a:t>
            </a:r>
            <a:endParaRPr lang="de-DE" sz="2000" kern="1200" dirty="0" smtClean="0"/>
          </a:p>
        </p:txBody>
      </p:sp>
      <p:sp>
        <p:nvSpPr>
          <p:cNvPr id="73" name="Freihandform 72"/>
          <p:cNvSpPr/>
          <p:nvPr/>
        </p:nvSpPr>
        <p:spPr>
          <a:xfrm rot="62079">
            <a:off x="2873725" y="3001239"/>
            <a:ext cx="278623" cy="482749"/>
          </a:xfrm>
          <a:custGeom>
            <a:avLst/>
            <a:gdLst>
              <a:gd name="connsiteX0" fmla="*/ 0 w 278622"/>
              <a:gd name="connsiteY0" fmla="*/ 96550 h 482748"/>
              <a:gd name="connsiteX1" fmla="*/ 139311 w 278622"/>
              <a:gd name="connsiteY1" fmla="*/ 96550 h 482748"/>
              <a:gd name="connsiteX2" fmla="*/ 139311 w 278622"/>
              <a:gd name="connsiteY2" fmla="*/ 0 h 482748"/>
              <a:gd name="connsiteX3" fmla="*/ 278622 w 278622"/>
              <a:gd name="connsiteY3" fmla="*/ 241374 h 482748"/>
              <a:gd name="connsiteX4" fmla="*/ 139311 w 278622"/>
              <a:gd name="connsiteY4" fmla="*/ 482748 h 482748"/>
              <a:gd name="connsiteX5" fmla="*/ 139311 w 278622"/>
              <a:gd name="connsiteY5" fmla="*/ 386198 h 482748"/>
              <a:gd name="connsiteX6" fmla="*/ 0 w 278622"/>
              <a:gd name="connsiteY6" fmla="*/ 386198 h 482748"/>
              <a:gd name="connsiteX7" fmla="*/ 0 w 278622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622" h="482748">
                <a:moveTo>
                  <a:pt x="278622" y="386198"/>
                </a:moveTo>
                <a:lnTo>
                  <a:pt x="139311" y="386198"/>
                </a:lnTo>
                <a:lnTo>
                  <a:pt x="139311" y="482748"/>
                </a:lnTo>
                <a:lnTo>
                  <a:pt x="0" y="241374"/>
                </a:lnTo>
                <a:lnTo>
                  <a:pt x="139311" y="0"/>
                </a:lnTo>
                <a:lnTo>
                  <a:pt x="139311" y="96550"/>
                </a:lnTo>
                <a:lnTo>
                  <a:pt x="278622" y="96550"/>
                </a:lnTo>
                <a:lnTo>
                  <a:pt x="278622" y="386198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86" tIns="96551" rIns="1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4" name="Freihandform 73"/>
          <p:cNvSpPr/>
          <p:nvPr/>
        </p:nvSpPr>
        <p:spPr>
          <a:xfrm>
            <a:off x="1322611" y="2514983"/>
            <a:ext cx="1419848" cy="1419848"/>
          </a:xfrm>
          <a:custGeom>
            <a:avLst/>
            <a:gdLst>
              <a:gd name="connsiteX0" fmla="*/ 0 w 1419848"/>
              <a:gd name="connsiteY0" fmla="*/ 709924 h 1419848"/>
              <a:gd name="connsiteX1" fmla="*/ 709924 w 1419848"/>
              <a:gd name="connsiteY1" fmla="*/ 0 h 1419848"/>
              <a:gd name="connsiteX2" fmla="*/ 1419848 w 1419848"/>
              <a:gd name="connsiteY2" fmla="*/ 709924 h 1419848"/>
              <a:gd name="connsiteX3" fmla="*/ 709924 w 1419848"/>
              <a:gd name="connsiteY3" fmla="*/ 1419848 h 1419848"/>
              <a:gd name="connsiteX4" fmla="*/ 0 w 1419848"/>
              <a:gd name="connsiteY4" fmla="*/ 709924 h 141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848" h="1419848">
                <a:moveTo>
                  <a:pt x="0" y="709924"/>
                </a:moveTo>
                <a:cubicBezTo>
                  <a:pt x="0" y="317844"/>
                  <a:pt x="317844" y="0"/>
                  <a:pt x="709924" y="0"/>
                </a:cubicBezTo>
                <a:cubicBezTo>
                  <a:pt x="1102004" y="0"/>
                  <a:pt x="1419848" y="317844"/>
                  <a:pt x="1419848" y="709924"/>
                </a:cubicBezTo>
                <a:cubicBezTo>
                  <a:pt x="1419848" y="1102004"/>
                  <a:pt x="1102004" y="1419848"/>
                  <a:pt x="709924" y="1419848"/>
                </a:cubicBezTo>
                <a:cubicBezTo>
                  <a:pt x="317844" y="1419848"/>
                  <a:pt x="0" y="1102004"/>
                  <a:pt x="0" y="70992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400" kern="1200" dirty="0" smtClean="0"/>
              <a:t>Daten</a:t>
            </a:r>
            <a:r>
              <a:rPr lang="de-DE" sz="2400" dirty="0" smtClean="0"/>
              <a:t>-</a:t>
            </a:r>
            <a:br>
              <a:rPr lang="de-DE" sz="2400" dirty="0" smtClean="0"/>
            </a:br>
            <a:r>
              <a:rPr lang="de-DE" sz="2400" dirty="0" smtClean="0"/>
              <a:t>zugriff</a:t>
            </a:r>
            <a:endParaRPr lang="de-DE" sz="2400" kern="1200" dirty="0"/>
          </a:p>
        </p:txBody>
      </p:sp>
      <p:sp>
        <p:nvSpPr>
          <p:cNvPr id="16" name="Textfeld 15"/>
          <p:cNvSpPr txBox="1"/>
          <p:nvPr/>
        </p:nvSpPr>
        <p:spPr>
          <a:xfrm>
            <a:off x="796532" y="221950"/>
            <a:ext cx="8007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Freva</a:t>
            </a:r>
            <a:r>
              <a:rPr lang="de-DE" sz="3200" dirty="0"/>
              <a:t> - Freie Universität Evaluation System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3266827" y="2662525"/>
            <a:ext cx="2745333" cy="1218925"/>
            <a:chOff x="3266827" y="2662525"/>
            <a:chExt cx="2745333" cy="1218925"/>
          </a:xfrm>
        </p:grpSpPr>
        <p:sp>
          <p:nvSpPr>
            <p:cNvPr id="66" name="Freihandform 65"/>
            <p:cNvSpPr/>
            <p:nvPr/>
          </p:nvSpPr>
          <p:spPr>
            <a:xfrm>
              <a:off x="3266827" y="2662525"/>
              <a:ext cx="2745333" cy="1218925"/>
            </a:xfrm>
            <a:custGeom>
              <a:avLst/>
              <a:gdLst>
                <a:gd name="connsiteX0" fmla="*/ 0 w 2745333"/>
                <a:gd name="connsiteY0" fmla="*/ 609463 h 1218925"/>
                <a:gd name="connsiteX1" fmla="*/ 1372667 w 2745333"/>
                <a:gd name="connsiteY1" fmla="*/ 0 h 1218925"/>
                <a:gd name="connsiteX2" fmla="*/ 2745334 w 2745333"/>
                <a:gd name="connsiteY2" fmla="*/ 609463 h 1218925"/>
                <a:gd name="connsiteX3" fmla="*/ 1372667 w 2745333"/>
                <a:gd name="connsiteY3" fmla="*/ 1218926 h 1218925"/>
                <a:gd name="connsiteX4" fmla="*/ 0 w 2745333"/>
                <a:gd name="connsiteY4" fmla="*/ 609463 h 121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5333" h="1218925">
                  <a:moveTo>
                    <a:pt x="0" y="609463"/>
                  </a:moveTo>
                  <a:cubicBezTo>
                    <a:pt x="0" y="272866"/>
                    <a:pt x="614564" y="0"/>
                    <a:pt x="1372667" y="0"/>
                  </a:cubicBezTo>
                  <a:cubicBezTo>
                    <a:pt x="2130770" y="0"/>
                    <a:pt x="2745334" y="272866"/>
                    <a:pt x="2745334" y="609463"/>
                  </a:cubicBezTo>
                  <a:cubicBezTo>
                    <a:pt x="2745334" y="946060"/>
                    <a:pt x="2130770" y="1218926"/>
                    <a:pt x="1372667" y="1218926"/>
                  </a:cubicBezTo>
                  <a:cubicBezTo>
                    <a:pt x="614564" y="1218926"/>
                    <a:pt x="0" y="946060"/>
                    <a:pt x="0" y="60946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7605" tIns="214067" rIns="437605" bIns="214067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en-US" sz="2800" b="0" kern="1200" dirty="0"/>
            </a:p>
          </p:txBody>
        </p:sp>
        <p:pic>
          <p:nvPicPr>
            <p:cNvPr id="19" name="Picture 2" descr="https://www-miklip.dkrz.de/static/img/by_freva_transparent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43" r="-1"/>
            <a:stretch/>
          </p:blipFill>
          <p:spPr bwMode="auto">
            <a:xfrm>
              <a:off x="3851920" y="2988480"/>
              <a:ext cx="1590195" cy="523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feld 17"/>
          <p:cNvSpPr txBox="1"/>
          <p:nvPr/>
        </p:nvSpPr>
        <p:spPr>
          <a:xfrm>
            <a:off x="215068" y="1121545"/>
            <a:ext cx="205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/>
              <a:t>Agenda:</a:t>
            </a:r>
            <a:endParaRPr lang="de-DE" sz="4000" dirty="0"/>
          </a:p>
        </p:txBody>
      </p:sp>
      <p:pic>
        <p:nvPicPr>
          <p:cNvPr id="20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8466745" y="276494"/>
            <a:ext cx="630272" cy="2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6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67396990"/>
              </p:ext>
            </p:extLst>
          </p:nvPr>
        </p:nvGraphicFramePr>
        <p:xfrm>
          <a:off x="467544" y="836712"/>
          <a:ext cx="83439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16417" y="-36676"/>
            <a:ext cx="8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latin typeface="Berlin Sans FB" pitchFamily="34" charset="0"/>
              </a:rPr>
              <a:t>3/13</a:t>
            </a:r>
            <a:endParaRPr lang="de-DE" dirty="0">
              <a:latin typeface="Berlin Sans FB" pitchFamily="34" charset="0"/>
            </a:endParaRPr>
          </a:p>
        </p:txBody>
      </p:sp>
      <p:pic>
        <p:nvPicPr>
          <p:cNvPr id="8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3851920" y="2988480"/>
            <a:ext cx="1590195" cy="52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8466745" y="276494"/>
            <a:ext cx="630272" cy="2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0.00034 0.635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17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0.00034 0.635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9384158"/>
              </p:ext>
            </p:extLst>
          </p:nvPr>
        </p:nvGraphicFramePr>
        <p:xfrm>
          <a:off x="467544" y="5184000"/>
          <a:ext cx="83439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316417" y="-36676"/>
            <a:ext cx="8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latin typeface="Berlin Sans FB" pitchFamily="34" charset="0"/>
              </a:rPr>
              <a:t>4/13</a:t>
            </a:r>
            <a:endParaRPr lang="de-DE" dirty="0">
              <a:latin typeface="Berlin Sans FB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491880" y="807095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i="1" dirty="0"/>
              <a:t>&gt;</a:t>
            </a:r>
            <a:r>
              <a:rPr lang="de-DE" sz="2400" i="1" dirty="0" smtClean="0"/>
              <a:t> </a:t>
            </a:r>
            <a:r>
              <a:rPr lang="de-DE" sz="2400" b="1" i="1" dirty="0"/>
              <a:t>5</a:t>
            </a:r>
            <a:r>
              <a:rPr lang="de-DE" sz="2400" b="1" i="1" dirty="0" smtClean="0"/>
              <a:t> </a:t>
            </a:r>
            <a:r>
              <a:rPr lang="de-DE" sz="2400" b="1" i="1" dirty="0" err="1" smtClean="0"/>
              <a:t>million</a:t>
            </a:r>
            <a:r>
              <a:rPr lang="de-DE" sz="2400" b="1" i="1" dirty="0" smtClean="0"/>
              <a:t> </a:t>
            </a:r>
            <a:r>
              <a:rPr lang="de-DE" sz="2400" i="1" dirty="0" err="1" smtClean="0"/>
              <a:t>datasets</a:t>
            </a:r>
            <a:endParaRPr lang="de-DE" sz="2400" i="1" dirty="0"/>
          </a:p>
        </p:txBody>
      </p:sp>
      <p:pic>
        <p:nvPicPr>
          <p:cNvPr id="18" name="Grafik 17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40157" r="38377" b="5704"/>
          <a:stretch>
            <a:fillRect/>
          </a:stretch>
        </p:blipFill>
        <p:spPr bwMode="auto">
          <a:xfrm>
            <a:off x="107504" y="1746170"/>
            <a:ext cx="4305300" cy="26638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12572" r="40076" b="47783"/>
          <a:stretch>
            <a:fillRect/>
          </a:stretch>
        </p:blipFill>
        <p:spPr bwMode="auto">
          <a:xfrm>
            <a:off x="4781104" y="1754108"/>
            <a:ext cx="4305300" cy="2663825"/>
          </a:xfrm>
          <a:prstGeom prst="rect">
            <a:avLst/>
          </a:prstGeom>
          <a:noFill/>
          <a:ln w="60325">
            <a:solidFill>
              <a:srgbClr val="F296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20"/>
          <p:cNvSpPr txBox="1">
            <a:spLocks noChangeArrowheads="1"/>
          </p:cNvSpPr>
          <p:nvPr/>
        </p:nvSpPr>
        <p:spPr bwMode="auto">
          <a:xfrm>
            <a:off x="3449191" y="1230233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800"/>
              <a:t>Shell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94829" y="2274808"/>
            <a:ext cx="3952875" cy="16303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sz="2000" dirty="0" err="1"/>
              <a:t>ssh</a:t>
            </a:r>
            <a:r>
              <a:rPr lang="de-DE" sz="2000" dirty="0"/>
              <a:t> USER@miklip.dkrz.de</a:t>
            </a:r>
          </a:p>
          <a:p>
            <a:pPr>
              <a:defRPr/>
            </a:pPr>
            <a:r>
              <a:rPr lang="de-DE" sz="2000" dirty="0" err="1"/>
              <a:t>module</a:t>
            </a:r>
            <a:r>
              <a:rPr lang="de-DE" sz="2000" dirty="0"/>
              <a:t> </a:t>
            </a:r>
            <a:r>
              <a:rPr lang="de-DE" sz="2000" dirty="0" err="1"/>
              <a:t>load</a:t>
            </a:r>
            <a:r>
              <a:rPr lang="de-DE" sz="2000" dirty="0"/>
              <a:t> </a:t>
            </a:r>
            <a:r>
              <a:rPr lang="de-DE" sz="2000" dirty="0" err="1"/>
              <a:t>miklip-ces</a:t>
            </a:r>
            <a:endParaRPr lang="de-DE" sz="2000" dirty="0"/>
          </a:p>
          <a:p>
            <a:pPr>
              <a:defRPr/>
            </a:pPr>
            <a:r>
              <a:rPr lang="de-DE" sz="2000" dirty="0" err="1"/>
              <a:t>freva</a:t>
            </a:r>
            <a:r>
              <a:rPr lang="de-DE" sz="2000" dirty="0"/>
              <a:t> --</a:t>
            </a:r>
            <a:r>
              <a:rPr lang="de-DE" sz="2000" dirty="0" err="1"/>
              <a:t>plugin</a:t>
            </a:r>
            <a:endParaRPr lang="de-DE" sz="2000" dirty="0"/>
          </a:p>
          <a:p>
            <a:pPr>
              <a:defRPr/>
            </a:pPr>
            <a:r>
              <a:rPr lang="de-DE" sz="2000" dirty="0" err="1"/>
              <a:t>freva</a:t>
            </a:r>
            <a:r>
              <a:rPr lang="de-DE" sz="2000" dirty="0"/>
              <a:t> --</a:t>
            </a:r>
            <a:r>
              <a:rPr lang="de-DE" sz="2000" dirty="0" err="1"/>
              <a:t>history</a:t>
            </a:r>
            <a:endParaRPr lang="de-DE" sz="2000" dirty="0"/>
          </a:p>
          <a:p>
            <a:pPr>
              <a:defRPr/>
            </a:pPr>
            <a:r>
              <a:rPr lang="de-DE" sz="2000" dirty="0" err="1"/>
              <a:t>freva</a:t>
            </a:r>
            <a:r>
              <a:rPr lang="de-DE" sz="2000" dirty="0"/>
              <a:t> --</a:t>
            </a:r>
            <a:r>
              <a:rPr lang="de-DE" sz="2000" dirty="0" err="1"/>
              <a:t>databrowser</a:t>
            </a:r>
            <a:endParaRPr lang="de-DE" sz="2000" dirty="0"/>
          </a:p>
        </p:txBody>
      </p:sp>
      <p:sp>
        <p:nvSpPr>
          <p:cNvPr id="23" name="Textfeld 22"/>
          <p:cNvSpPr txBox="1"/>
          <p:nvPr/>
        </p:nvSpPr>
        <p:spPr>
          <a:xfrm>
            <a:off x="4966841" y="2236708"/>
            <a:ext cx="3951288" cy="17541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sz="3600" dirty="0"/>
              <a:t>  </a:t>
            </a:r>
            <a:r>
              <a:rPr lang="de-DE" sz="2400" dirty="0"/>
              <a:t>www-miklip.dkrz.de</a:t>
            </a:r>
          </a:p>
          <a:p>
            <a:pPr>
              <a:defRPr/>
            </a:pPr>
            <a:r>
              <a:rPr lang="de-DE" sz="2400" dirty="0"/>
              <a:t>   </a:t>
            </a:r>
            <a:r>
              <a:rPr lang="de-DE" sz="2400" dirty="0" err="1"/>
              <a:t>Plugins</a:t>
            </a:r>
            <a:endParaRPr lang="de-DE" sz="2400" dirty="0"/>
          </a:p>
          <a:p>
            <a:pPr>
              <a:defRPr/>
            </a:pPr>
            <a:r>
              <a:rPr lang="de-DE" sz="2400" dirty="0"/>
              <a:t>   </a:t>
            </a:r>
            <a:r>
              <a:rPr lang="de-DE" sz="2400" dirty="0" err="1"/>
              <a:t>History</a:t>
            </a:r>
            <a:endParaRPr lang="de-DE" sz="2400" dirty="0"/>
          </a:p>
          <a:p>
            <a:pPr>
              <a:defRPr/>
            </a:pPr>
            <a:r>
              <a:rPr lang="de-DE" sz="2400" dirty="0"/>
              <a:t>   Data-Browser</a:t>
            </a:r>
          </a:p>
        </p:txBody>
      </p:sp>
      <p:sp>
        <p:nvSpPr>
          <p:cNvPr id="24" name="Textfeld 23"/>
          <p:cNvSpPr txBox="1">
            <a:spLocks noChangeArrowheads="1"/>
          </p:cNvSpPr>
          <p:nvPr/>
        </p:nvSpPr>
        <p:spPr bwMode="auto">
          <a:xfrm>
            <a:off x="4168329" y="1209595"/>
            <a:ext cx="908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800"/>
              <a:t>and</a:t>
            </a:r>
          </a:p>
        </p:txBody>
      </p:sp>
      <p:sp>
        <p:nvSpPr>
          <p:cNvPr id="25" name="Textfeld 24"/>
          <p:cNvSpPr txBox="1">
            <a:spLocks noChangeArrowheads="1"/>
          </p:cNvSpPr>
          <p:nvPr/>
        </p:nvSpPr>
        <p:spPr bwMode="auto">
          <a:xfrm>
            <a:off x="4889054" y="1209595"/>
            <a:ext cx="908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800"/>
              <a:t>Web</a:t>
            </a:r>
          </a:p>
        </p:txBody>
      </p:sp>
      <p:sp>
        <p:nvSpPr>
          <p:cNvPr id="26" name="Plus 25"/>
          <p:cNvSpPr/>
          <p:nvPr/>
        </p:nvSpPr>
        <p:spPr>
          <a:xfrm>
            <a:off x="3871466" y="2524045"/>
            <a:ext cx="1441450" cy="1177925"/>
          </a:xfrm>
          <a:prstGeom prst="mathPlus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11"/>
          <a:srcRect l="13473" t="9641" r="53321" b="51969"/>
          <a:stretch/>
        </p:blipFill>
        <p:spPr>
          <a:xfrm>
            <a:off x="1270545" y="946762"/>
            <a:ext cx="6782422" cy="4408574"/>
          </a:xfrm>
          <a:prstGeom prst="rect">
            <a:avLst/>
          </a:prstGeom>
          <a:ln w="79375">
            <a:gradFill flip="none" rotWithShape="1">
              <a:gsLst>
                <a:gs pos="0">
                  <a:srgbClr val="F2963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</p:pic>
      <p:pic>
        <p:nvPicPr>
          <p:cNvPr id="28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3851920" y="7317432"/>
            <a:ext cx="1590195" cy="52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5496" y="435341"/>
            <a:ext cx="925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HPC</a:t>
            </a:r>
            <a:r>
              <a:rPr lang="de-DE" sz="2400" dirty="0" smtClean="0"/>
              <a:t> am “Deutschen Klima Rechenzentrum“ mit </a:t>
            </a:r>
            <a:r>
              <a:rPr lang="de-DE" sz="2400" b="1" dirty="0" smtClean="0"/>
              <a:t>ESGF </a:t>
            </a:r>
            <a:r>
              <a:rPr lang="de-DE" sz="2400" dirty="0" smtClean="0"/>
              <a:t>Zugriff</a:t>
            </a:r>
            <a:endParaRPr lang="de-DE" sz="2400" dirty="0"/>
          </a:p>
        </p:txBody>
      </p:sp>
      <p:pic>
        <p:nvPicPr>
          <p:cNvPr id="29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8466745" y="276494"/>
            <a:ext cx="630272" cy="2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9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0.00034 -0.624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125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0.00034 -0.6247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62477 L 0.66197 -0.6247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90" y="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62477 L 0.66197 -0.6247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Graphic spid="20" grpId="1">
        <p:bldAsOne/>
      </p:bldGraphic>
      <p:bldP spid="3" grpId="0"/>
      <p:bldP spid="3" grpId="1"/>
      <p:bldP spid="21" grpId="0"/>
      <p:bldP spid="21" grpId="1"/>
      <p:bldP spid="22" grpId="0" animBg="1"/>
      <p:bldP spid="22" grpId="1" animBg="1"/>
      <p:bldP spid="23" grpId="0" animBg="1"/>
      <p:bldP spid="23" grpId="1" animBg="1"/>
      <p:bldP spid="24" grpId="0"/>
      <p:bldP spid="24" grpId="1"/>
      <p:bldP spid="25" grpId="0"/>
      <p:bldP spid="25" grpId="1"/>
      <p:bldP spid="26" grpId="0" animBg="1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/>
          <a:srcRect l="10153" t="9642" r="51443" b="5704"/>
          <a:stretch/>
        </p:blipFill>
        <p:spPr>
          <a:xfrm>
            <a:off x="95644" y="1361245"/>
            <a:ext cx="4404348" cy="545849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/>
          <a:srcRect l="10152" t="10625" r="49436" b="69687"/>
          <a:stretch/>
        </p:blipFill>
        <p:spPr>
          <a:xfrm>
            <a:off x="66375" y="44624"/>
            <a:ext cx="4649641" cy="12735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16417" y="-36676"/>
            <a:ext cx="8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latin typeface="Berlin Sans FB" pitchFamily="34" charset="0"/>
              </a:rPr>
              <a:t>5/13</a:t>
            </a:r>
            <a:endParaRPr lang="de-DE" dirty="0">
              <a:latin typeface="Berlin Sans FB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745285" y="438051"/>
            <a:ext cx="43968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 smtClean="0"/>
              <a:t>MiKlip</a:t>
            </a:r>
            <a:r>
              <a:rPr lang="de-DE" sz="2800" dirty="0" smtClean="0"/>
              <a:t> /CMIP-EVAL benutzt </a:t>
            </a:r>
            <a:r>
              <a:rPr lang="de-DE" sz="2800" b="1" dirty="0" smtClean="0"/>
              <a:t>CMOR</a:t>
            </a:r>
            <a:r>
              <a:rPr lang="de-DE" sz="2800" dirty="0" smtClean="0"/>
              <a:t> &amp; ESGF Standards</a:t>
            </a:r>
          </a:p>
          <a:p>
            <a:endParaRPr lang="de-DE" sz="2800" dirty="0"/>
          </a:p>
          <a:p>
            <a:r>
              <a:rPr lang="de-DE" sz="2800" b="1" dirty="0" smtClean="0"/>
              <a:t>SOLR</a:t>
            </a:r>
            <a:r>
              <a:rPr lang="de-DE" sz="2800" dirty="0" smtClean="0"/>
              <a:t> Apache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 smtClean="0"/>
              <a:t>Indizierung verschiedener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 smtClean="0"/>
              <a:t>Standards</a:t>
            </a:r>
          </a:p>
        </p:txBody>
      </p:sp>
      <p:sp>
        <p:nvSpPr>
          <p:cNvPr id="11" name="Rechteck 10"/>
          <p:cNvSpPr/>
          <p:nvPr/>
        </p:nvSpPr>
        <p:spPr>
          <a:xfrm>
            <a:off x="66375" y="2905382"/>
            <a:ext cx="3425505" cy="3796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8"/>
          <a:srcRect l="10152" t="9641" r="69171" b="9609"/>
          <a:stretch/>
        </p:blipFill>
        <p:spPr>
          <a:xfrm>
            <a:off x="-16203" y="1611973"/>
            <a:ext cx="2388124" cy="524360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8"/>
          <a:srcRect l="50053" t="9641" r="30517" b="9609"/>
          <a:stretch/>
        </p:blipFill>
        <p:spPr>
          <a:xfrm>
            <a:off x="2371921" y="1611973"/>
            <a:ext cx="2244108" cy="5243604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202229" y="2247947"/>
            <a:ext cx="985396" cy="3796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745285" y="4221088"/>
            <a:ext cx="4219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prstClr val="black"/>
                </a:solidFill>
              </a:rPr>
              <a:t>Die </a:t>
            </a:r>
            <a:r>
              <a:rPr lang="de-DE" sz="2800" b="1" dirty="0">
                <a:solidFill>
                  <a:prstClr val="black"/>
                </a:solidFill>
              </a:rPr>
              <a:t>S</a:t>
            </a:r>
            <a:r>
              <a:rPr lang="de-DE" sz="2800" b="1" dirty="0" smtClean="0">
                <a:solidFill>
                  <a:prstClr val="black"/>
                </a:solidFill>
              </a:rPr>
              <a:t>uche </a:t>
            </a:r>
            <a:r>
              <a:rPr lang="de-DE" sz="2800" dirty="0" smtClean="0">
                <a:solidFill>
                  <a:prstClr val="black"/>
                </a:solidFill>
              </a:rPr>
              <a:t>benutzt CMOR Filteroptionen</a:t>
            </a:r>
            <a:endParaRPr lang="de-DE" sz="2800" dirty="0">
              <a:solidFill>
                <a:prstClr val="black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16016" y="5373216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prstClr val="black"/>
                </a:solidFill>
              </a:rPr>
              <a:t>Unterstützung der  </a:t>
            </a:r>
            <a:r>
              <a:rPr lang="de-DE" sz="2800" b="1" dirty="0" smtClean="0">
                <a:solidFill>
                  <a:prstClr val="black"/>
                </a:solidFill>
              </a:rPr>
              <a:t>Entwickler</a:t>
            </a:r>
            <a:r>
              <a:rPr lang="de-DE" sz="2800" dirty="0" smtClean="0">
                <a:solidFill>
                  <a:prstClr val="black"/>
                </a:solidFill>
              </a:rPr>
              <a:t> beim Zugriff</a:t>
            </a:r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9"/>
          <a:srcRect r="45149" b="-156"/>
          <a:stretch/>
        </p:blipFill>
        <p:spPr>
          <a:xfrm>
            <a:off x="1" y="1683931"/>
            <a:ext cx="4716016" cy="426534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0"/>
          <a:srcRect r="45921" b="303"/>
          <a:stretch/>
        </p:blipFill>
        <p:spPr>
          <a:xfrm>
            <a:off x="76368" y="1678230"/>
            <a:ext cx="4649641" cy="4867871"/>
          </a:xfrm>
          <a:prstGeom prst="rect">
            <a:avLst/>
          </a:prstGeom>
        </p:spPr>
      </p:pic>
      <p:pic>
        <p:nvPicPr>
          <p:cNvPr id="7" name="Debut_umwandlung2">
            <a:hlinkClick r:id="" action="ppaction://media"/>
          </p:cNvPr>
          <p:cNvPicPr preferRelativeResize="0"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23"/>
                </p14:media>
              </p:ext>
            </p:extLst>
          </p:nvPr>
        </p:nvPicPr>
        <p:blipFill rotWithShape="1">
          <a:blip r:embed="rId11"/>
          <a:srcRect l="9328" t="28383" r="48291" b="5156"/>
          <a:stretch>
            <a:fillRect/>
          </a:stretch>
        </p:blipFill>
        <p:spPr>
          <a:xfrm>
            <a:off x="149914" y="1678230"/>
            <a:ext cx="4464000" cy="3924000"/>
          </a:xfrm>
          <a:prstGeom prst="rect">
            <a:avLst/>
          </a:prstGeom>
          <a:ln w="66675">
            <a:noFill/>
          </a:ln>
        </p:spPr>
      </p:pic>
      <p:graphicFrame>
        <p:nvGraphicFramePr>
          <p:cNvPr id="21" name="Content Placeholder 3"/>
          <p:cNvGraphicFramePr>
            <a:graphicFrameLocks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545481722"/>
              </p:ext>
            </p:extLst>
          </p:nvPr>
        </p:nvGraphicFramePr>
        <p:xfrm>
          <a:off x="6516000" y="908720"/>
          <a:ext cx="83439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22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9892852" y="3059221"/>
            <a:ext cx="1590195" cy="52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8466745" y="276494"/>
            <a:ext cx="630272" cy="2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30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3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65417 -0.00139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08" y="-6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65417 -0.0013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0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417 -0.00139 L -0.65417 -0.5893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417 -0.00139 L -0.65417 -0.5893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  <p:bldP spid="3" grpId="1"/>
      <p:bldP spid="11" grpId="0" animBg="1"/>
      <p:bldP spid="11" grpId="1" animBg="1"/>
      <p:bldP spid="16" grpId="0" animBg="1"/>
      <p:bldP spid="16" grpId="1" animBg="1"/>
      <p:bldP spid="2" grpId="0"/>
      <p:bldP spid="2" grpId="1"/>
      <p:bldP spid="4" grpId="0"/>
      <p:bldP spid="4" grpId="1"/>
      <p:bldGraphic spid="21" grpId="0">
        <p:bldAsOne/>
      </p:bldGraphic>
      <p:bldGraphic spid="21" grpId="1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l="24013" t="22001" r="24801" b="68199"/>
          <a:stretch/>
        </p:blipFill>
        <p:spPr>
          <a:xfrm>
            <a:off x="57673" y="3500192"/>
            <a:ext cx="9086327" cy="97852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3" y="4437112"/>
            <a:ext cx="9050830" cy="3244313"/>
          </a:xfrm>
          <a:prstGeom prst="rect">
            <a:avLst/>
          </a:prstGeom>
        </p:spPr>
      </p:pic>
      <p:graphicFrame>
        <p:nvGraphicFramePr>
          <p:cNvPr id="20" name="Content Placeholder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87043961"/>
              </p:ext>
            </p:extLst>
          </p:nvPr>
        </p:nvGraphicFramePr>
        <p:xfrm>
          <a:off x="540000" y="-3132000"/>
          <a:ext cx="83439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316417" y="-36676"/>
            <a:ext cx="8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latin typeface="Berlin Sans FB" pitchFamily="34" charset="0"/>
              </a:rPr>
              <a:t>6</a:t>
            </a:r>
            <a:r>
              <a:rPr lang="de-DE" dirty="0" smtClean="0">
                <a:latin typeface="Berlin Sans FB" pitchFamily="34" charset="0"/>
              </a:rPr>
              <a:t>/13</a:t>
            </a:r>
            <a:endParaRPr lang="de-DE" dirty="0">
              <a:latin typeface="Berlin Sans FB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-1205" y="463312"/>
            <a:ext cx="34563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MySQL</a:t>
            </a:r>
            <a:r>
              <a:rPr lang="de-DE" sz="2800" dirty="0" smtClean="0"/>
              <a:t> Datenbank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 smtClean="0"/>
              <a:t>Jede Analyse wird gespeichert und ist reproduzierbar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K</a:t>
            </a:r>
            <a:r>
              <a:rPr lang="de-DE" sz="2800" dirty="0" smtClean="0"/>
              <a:t>ann untereinander geteilt werden</a:t>
            </a:r>
            <a:endParaRPr lang="de-DE" sz="2800" dirty="0"/>
          </a:p>
        </p:txBody>
      </p:sp>
      <p:sp>
        <p:nvSpPr>
          <p:cNvPr id="10" name="Textfeld 9"/>
          <p:cNvSpPr txBox="1"/>
          <p:nvPr/>
        </p:nvSpPr>
        <p:spPr>
          <a:xfrm>
            <a:off x="6228185" y="500150"/>
            <a:ext cx="29158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GIT</a:t>
            </a:r>
            <a:r>
              <a:rPr lang="de-DE" sz="2800" dirty="0" smtClean="0"/>
              <a:t> </a:t>
            </a:r>
            <a:r>
              <a:rPr lang="de-DE" sz="2800" dirty="0" err="1" smtClean="0"/>
              <a:t>Versionierung</a:t>
            </a:r>
            <a:endParaRPr lang="de-DE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smtClean="0"/>
              <a:t>Jede Tool- &amp; Systemversion wird bei jeder Analyse </a:t>
            </a:r>
            <a:r>
              <a:rPr lang="de-DE" sz="2800" dirty="0" err="1" smtClean="0"/>
              <a:t>ge</a:t>
            </a:r>
            <a:r>
              <a:rPr lang="de-DE" sz="2800" dirty="0" smtClean="0"/>
              <a:t>-speichert </a:t>
            </a:r>
            <a:r>
              <a:rPr lang="de-DE" sz="2800" dirty="0" err="1" smtClean="0"/>
              <a:t>version</a:t>
            </a:r>
            <a:r>
              <a:rPr lang="de-DE" sz="2800" dirty="0" smtClean="0"/>
              <a:t> </a:t>
            </a:r>
            <a:r>
              <a:rPr lang="de-DE" sz="2800" dirty="0" err="1" smtClean="0"/>
              <a:t>is</a:t>
            </a:r>
            <a:r>
              <a:rPr lang="de-DE" sz="2800" dirty="0" smtClean="0"/>
              <a:t> </a:t>
            </a:r>
            <a:r>
              <a:rPr lang="de-DE" sz="2800" dirty="0" err="1" smtClean="0"/>
              <a:t>saved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analysis</a:t>
            </a:r>
            <a:r>
              <a:rPr lang="de-DE" sz="2800" dirty="0" smtClean="0"/>
              <a:t>!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11"/>
          <a:srcRect l="10152" t="9641" r="11259" b="35166"/>
          <a:stretch/>
        </p:blipFill>
        <p:spPr>
          <a:xfrm>
            <a:off x="2205" y="3191713"/>
            <a:ext cx="9118374" cy="36004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140968"/>
            <a:ext cx="8386655" cy="3841630"/>
          </a:xfrm>
          <a:prstGeom prst="rect">
            <a:avLst/>
          </a:prstGeom>
        </p:spPr>
      </p:pic>
      <p:pic>
        <p:nvPicPr>
          <p:cNvPr id="15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8466745" y="276494"/>
            <a:ext cx="630272" cy="2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8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316417" y="-36676"/>
            <a:ext cx="8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latin typeface="Berlin Sans FB" pitchFamily="34" charset="0"/>
              </a:rPr>
              <a:t>7</a:t>
            </a:r>
            <a:r>
              <a:rPr lang="de-DE" dirty="0" smtClean="0">
                <a:latin typeface="Berlin Sans FB" pitchFamily="34" charset="0"/>
              </a:rPr>
              <a:t>/13</a:t>
            </a:r>
            <a:endParaRPr lang="de-DE" dirty="0">
              <a:latin typeface="Berlin Sans FB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7153469" cy="6858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0" y="1656000"/>
            <a:ext cx="7488444" cy="6858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30" y="1628800"/>
            <a:ext cx="6842827" cy="6858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606" y="24832"/>
            <a:ext cx="427636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smtClean="0"/>
              <a:t>Feature:</a:t>
            </a:r>
            <a:endParaRPr lang="en-US" sz="2400" b="1" i="1" dirty="0"/>
          </a:p>
          <a:p>
            <a:endParaRPr lang="en-US" sz="2400" b="1" i="1" dirty="0"/>
          </a:p>
          <a:p>
            <a:r>
              <a:rPr lang="de-DE" sz="2400" b="1" i="1" dirty="0" smtClean="0"/>
              <a:t>Inspiriert durch die</a:t>
            </a:r>
          </a:p>
          <a:p>
            <a:r>
              <a:rPr lang="de-DE" sz="2400" b="1" i="1" dirty="0" smtClean="0"/>
              <a:t>Browser </a:t>
            </a:r>
            <a:r>
              <a:rPr lang="de-DE" sz="2400" b="1" i="1" dirty="0" err="1" smtClean="0"/>
              <a:t>History</a:t>
            </a:r>
            <a:endParaRPr lang="de-DE" sz="2400" b="1" i="1" dirty="0"/>
          </a:p>
        </p:txBody>
      </p:sp>
      <p:sp>
        <p:nvSpPr>
          <p:cNvPr id="9" name="Textfeld 8"/>
          <p:cNvSpPr txBox="1"/>
          <p:nvPr/>
        </p:nvSpPr>
        <p:spPr>
          <a:xfrm>
            <a:off x="6307145" y="709048"/>
            <a:ext cx="29878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smtClean="0"/>
              <a:t>Ziel:  Spart CPU, I/O </a:t>
            </a:r>
          </a:p>
          <a:p>
            <a:r>
              <a:rPr lang="de-DE" sz="2600" dirty="0" smtClean="0"/>
              <a:t>und Speicherplatz!</a:t>
            </a:r>
            <a:endParaRPr lang="de-DE" sz="2600" dirty="0"/>
          </a:p>
        </p:txBody>
      </p:sp>
      <p:graphicFrame>
        <p:nvGraphicFramePr>
          <p:cNvPr id="15" name="Content Placeholder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3917901"/>
              </p:ext>
            </p:extLst>
          </p:nvPr>
        </p:nvGraphicFramePr>
        <p:xfrm>
          <a:off x="540000" y="-3132000"/>
          <a:ext cx="83439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6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3927783" y="-989629"/>
            <a:ext cx="1590195" cy="52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www-miklip.dkrz.de/static/img/by_freva_transparent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-1"/>
          <a:stretch/>
        </p:blipFill>
        <p:spPr bwMode="auto">
          <a:xfrm>
            <a:off x="8466745" y="276494"/>
            <a:ext cx="630272" cy="2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49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7.40741E-7 L -2.5E-6 0.5759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879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7.40741E-7 L -2.5E-6 0.5759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57592 L -0.68472 0.5733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71" y="-13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57592 L -0.68472 0.5733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7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Graphic spid="15" grpId="0">
        <p:bldAsOne/>
      </p:bldGraphic>
      <p:bldGraphic spid="15" grpId="1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HRDqqfSBn57oHO3LqrDu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HRDqqfSBn57oHO3LqrDuk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HRDqqfSBn57oHO3LqrDuk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HRDqqfSBn57oHO3LqrDuk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HRDqqfSBn57oHO3LqrDuk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HRDqqfSBn57oHO3LqrDuk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HRDqqfSBn57oHO3LqrDuk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HRDqqfSBn57oHO3LqrDuk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727</Words>
  <Application>Microsoft Office PowerPoint</Application>
  <PresentationFormat>Bildschirmpräsentation (4:3)</PresentationFormat>
  <Paragraphs>224</Paragraphs>
  <Slides>19</Slides>
  <Notes>15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3" baseType="lpstr">
      <vt:lpstr>Arial</vt:lpstr>
      <vt:lpstr>Berlin Sans FB</vt:lpstr>
      <vt:lpstr>Calibri</vt:lpstr>
      <vt:lpstr>Office Theme</vt:lpstr>
      <vt:lpstr>CMIP6-DICAD – FU Berlin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Columbia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CK</dc:creator>
  <cp:lastModifiedBy>hotti</cp:lastModifiedBy>
  <cp:revision>523</cp:revision>
  <dcterms:created xsi:type="dcterms:W3CDTF">2013-02-09T11:06:14Z</dcterms:created>
  <dcterms:modified xsi:type="dcterms:W3CDTF">2017-01-23T11:55:23Z</dcterms:modified>
</cp:coreProperties>
</file>