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8" r:id="rId2"/>
    <p:sldId id="355" r:id="rId3"/>
    <p:sldId id="343" r:id="rId4"/>
    <p:sldId id="349" r:id="rId5"/>
    <p:sldId id="346" r:id="rId6"/>
    <p:sldId id="350" r:id="rId7"/>
    <p:sldId id="363" r:id="rId8"/>
    <p:sldId id="365" r:id="rId9"/>
    <p:sldId id="366" r:id="rId10"/>
    <p:sldId id="373" r:id="rId11"/>
    <p:sldId id="374" r:id="rId12"/>
    <p:sldId id="375" r:id="rId13"/>
    <p:sldId id="367" r:id="rId14"/>
    <p:sldId id="368" r:id="rId15"/>
    <p:sldId id="344" r:id="rId16"/>
    <p:sldId id="345" r:id="rId17"/>
    <p:sldId id="369" r:id="rId18"/>
    <p:sldId id="370" r:id="rId19"/>
    <p:sldId id="348" r:id="rId20"/>
    <p:sldId id="364" r:id="rId21"/>
    <p:sldId id="371" r:id="rId22"/>
    <p:sldId id="372" r:id="rId23"/>
    <p:sldId id="347" r:id="rId24"/>
    <p:sldId id="376" r:id="rId25"/>
    <p:sldId id="353" r:id="rId26"/>
    <p:sldId id="377" r:id="rId27"/>
    <p:sldId id="351" r:id="rId28"/>
    <p:sldId id="356" r:id="rId29"/>
    <p:sldId id="359" r:id="rId3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2C2"/>
    <a:srgbClr val="000000"/>
    <a:srgbClr val="005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92" autoAdjust="0"/>
  </p:normalViewPr>
  <p:slideViewPr>
    <p:cSldViewPr>
      <p:cViewPr>
        <p:scale>
          <a:sx n="110" d="100"/>
          <a:sy n="110" d="100"/>
        </p:scale>
        <p:origin x="-164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7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DDE64-6076-44BD-8E61-F0513AD740C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9E8CDEB-0E74-4EBE-986C-969C1D04263E}">
      <dgm:prSet phldrT="[Text]" custT="1"/>
      <dgm:spPr/>
      <dgm:t>
        <a:bodyPr/>
        <a:lstStyle/>
        <a:p>
          <a:r>
            <a:rPr lang="de-DE" sz="1800" dirty="0" smtClean="0"/>
            <a:t>Project</a:t>
          </a:r>
          <a:endParaRPr lang="de-DE" sz="1800" dirty="0"/>
        </a:p>
      </dgm:t>
    </dgm:pt>
    <dgm:pt modelId="{0247A0CB-21EE-4C63-A1CC-56D5938AF34D}" type="parTrans" cxnId="{668C1168-A831-49B3-9281-AAC1033E29D7}">
      <dgm:prSet/>
      <dgm:spPr/>
      <dgm:t>
        <a:bodyPr/>
        <a:lstStyle/>
        <a:p>
          <a:endParaRPr lang="de-DE"/>
        </a:p>
      </dgm:t>
    </dgm:pt>
    <dgm:pt modelId="{51FC9C3A-5F3B-4A5B-8E4F-966ED59F0884}" type="sibTrans" cxnId="{668C1168-A831-49B3-9281-AAC1033E29D7}">
      <dgm:prSet/>
      <dgm:spPr/>
      <dgm:t>
        <a:bodyPr/>
        <a:lstStyle/>
        <a:p>
          <a:endParaRPr lang="de-DE"/>
        </a:p>
      </dgm:t>
    </dgm:pt>
    <dgm:pt modelId="{6F17C8B8-43AE-4FD2-B154-5DC21382B0FD}">
      <dgm:prSet phldrT="[Text]" custT="1"/>
      <dgm:spPr/>
      <dgm:t>
        <a:bodyPr/>
        <a:lstStyle/>
        <a:p>
          <a:r>
            <a:rPr lang="de-DE" sz="1800" dirty="0" err="1" smtClean="0"/>
            <a:t>mon</a:t>
          </a:r>
          <a:endParaRPr lang="de-DE" sz="1800" dirty="0"/>
        </a:p>
      </dgm:t>
    </dgm:pt>
    <dgm:pt modelId="{F7DF032F-EF40-4B60-84D3-959F0461CCFE}" type="parTrans" cxnId="{DB22CD87-7D11-4241-A40B-23CD69A0DE32}">
      <dgm:prSet/>
      <dgm:spPr/>
      <dgm:t>
        <a:bodyPr/>
        <a:lstStyle/>
        <a:p>
          <a:endParaRPr lang="de-DE"/>
        </a:p>
      </dgm:t>
    </dgm:pt>
    <dgm:pt modelId="{E12E4C39-5572-4604-B161-2E14AC511DD3}" type="sibTrans" cxnId="{DB22CD87-7D11-4241-A40B-23CD69A0DE32}">
      <dgm:prSet/>
      <dgm:spPr/>
      <dgm:t>
        <a:bodyPr/>
        <a:lstStyle/>
        <a:p>
          <a:endParaRPr lang="de-DE"/>
        </a:p>
      </dgm:t>
    </dgm:pt>
    <dgm:pt modelId="{05033382-E073-471A-B121-6B6C2E91C736}">
      <dgm:prSet phldrT="[Text]" custT="1"/>
      <dgm:spPr/>
      <dgm:t>
        <a:bodyPr/>
        <a:lstStyle/>
        <a:p>
          <a:r>
            <a:rPr lang="de-DE" sz="1800" dirty="0" err="1" smtClean="0"/>
            <a:t>day</a:t>
          </a:r>
          <a:endParaRPr lang="de-DE" sz="1800" dirty="0"/>
        </a:p>
      </dgm:t>
    </dgm:pt>
    <dgm:pt modelId="{8732F54C-301A-40A2-8F56-330414FEB7F9}" type="parTrans" cxnId="{FB80C384-6417-425E-A548-4A0DEB30F75A}">
      <dgm:prSet/>
      <dgm:spPr/>
      <dgm:t>
        <a:bodyPr/>
        <a:lstStyle/>
        <a:p>
          <a:endParaRPr lang="de-DE"/>
        </a:p>
      </dgm:t>
    </dgm:pt>
    <dgm:pt modelId="{46EF6725-5A6F-419E-9D92-F767E838C9AB}" type="sibTrans" cxnId="{FB80C384-6417-425E-A548-4A0DEB30F75A}">
      <dgm:prSet/>
      <dgm:spPr/>
      <dgm:t>
        <a:bodyPr/>
        <a:lstStyle/>
        <a:p>
          <a:endParaRPr lang="de-DE"/>
        </a:p>
      </dgm:t>
    </dgm:pt>
    <dgm:pt modelId="{AD7BCCEC-CA79-4704-A16C-71B04D64A64B}">
      <dgm:prSet phldrT="[Text]" custT="1"/>
      <dgm:spPr/>
      <dgm:t>
        <a:bodyPr/>
        <a:lstStyle/>
        <a:p>
          <a:r>
            <a:rPr lang="de-DE" sz="1800" dirty="0" err="1" smtClean="0"/>
            <a:t>fx</a:t>
          </a:r>
          <a:endParaRPr lang="de-DE" sz="1800" dirty="0"/>
        </a:p>
      </dgm:t>
    </dgm:pt>
    <dgm:pt modelId="{81B1A191-4A5F-4C2D-9ABE-6EB405BC3A2C}" type="parTrans" cxnId="{CF9AF3EC-E6B4-47A0-BD25-BA7A8D612DA0}">
      <dgm:prSet/>
      <dgm:spPr/>
      <dgm:t>
        <a:bodyPr/>
        <a:lstStyle/>
        <a:p>
          <a:endParaRPr lang="de-DE"/>
        </a:p>
      </dgm:t>
    </dgm:pt>
    <dgm:pt modelId="{519F1374-87C1-4B63-9327-8C5B15FF14AB}" type="sibTrans" cxnId="{CF9AF3EC-E6B4-47A0-BD25-BA7A8D612DA0}">
      <dgm:prSet/>
      <dgm:spPr/>
      <dgm:t>
        <a:bodyPr/>
        <a:lstStyle/>
        <a:p>
          <a:endParaRPr lang="de-DE"/>
        </a:p>
      </dgm:t>
    </dgm:pt>
    <dgm:pt modelId="{B8CF79DD-B741-4CF1-8A06-FCCF8B8C55F2}">
      <dgm:prSet phldrT="[Text]" custT="1"/>
      <dgm:spPr/>
      <dgm:t>
        <a:bodyPr/>
        <a:lstStyle/>
        <a:p>
          <a:r>
            <a:rPr lang="de-DE" sz="1800" dirty="0" err="1" smtClean="0"/>
            <a:t>yr</a:t>
          </a:r>
          <a:endParaRPr lang="de-DE" sz="1800" dirty="0"/>
        </a:p>
      </dgm:t>
    </dgm:pt>
    <dgm:pt modelId="{06D659DC-C949-4142-B2BC-5FD506E582AD}" type="parTrans" cxnId="{E0BC0354-A5C0-4539-A4E8-D68CAEDC6566}">
      <dgm:prSet/>
      <dgm:spPr/>
      <dgm:t>
        <a:bodyPr/>
        <a:lstStyle/>
        <a:p>
          <a:endParaRPr lang="de-DE"/>
        </a:p>
      </dgm:t>
    </dgm:pt>
    <dgm:pt modelId="{1E299EB7-4305-45BB-8E14-D6D4467D01FD}" type="sibTrans" cxnId="{E0BC0354-A5C0-4539-A4E8-D68CAEDC6566}">
      <dgm:prSet/>
      <dgm:spPr/>
      <dgm:t>
        <a:bodyPr/>
        <a:lstStyle/>
        <a:p>
          <a:endParaRPr lang="de-DE"/>
        </a:p>
      </dgm:t>
    </dgm:pt>
    <dgm:pt modelId="{B98402CE-1B56-4FF5-B30A-82943E0715DD}">
      <dgm:prSet phldrT="[Text]" custT="1"/>
      <dgm:spPr/>
      <dgm:t>
        <a:bodyPr/>
        <a:lstStyle/>
        <a:p>
          <a:r>
            <a:rPr lang="de-DE" sz="1800" dirty="0" err="1" smtClean="0"/>
            <a:t>hr</a:t>
          </a:r>
          <a:endParaRPr lang="de-DE" sz="1800" dirty="0"/>
        </a:p>
      </dgm:t>
    </dgm:pt>
    <dgm:pt modelId="{9CB3215E-630F-450B-B508-950A5224F24D}" type="parTrans" cxnId="{D82F3378-CCAC-48FF-AEC1-91F8F0F34811}">
      <dgm:prSet/>
      <dgm:spPr/>
      <dgm:t>
        <a:bodyPr/>
        <a:lstStyle/>
        <a:p>
          <a:endParaRPr lang="de-DE"/>
        </a:p>
      </dgm:t>
    </dgm:pt>
    <dgm:pt modelId="{24735C46-3CBA-484F-9D1E-323B225CB2A2}" type="sibTrans" cxnId="{D82F3378-CCAC-48FF-AEC1-91F8F0F34811}">
      <dgm:prSet/>
      <dgm:spPr/>
      <dgm:t>
        <a:bodyPr/>
        <a:lstStyle/>
        <a:p>
          <a:endParaRPr lang="de-DE"/>
        </a:p>
      </dgm:t>
    </dgm:pt>
    <dgm:pt modelId="{4B84900F-824D-4B67-A7BB-A637B2B8F453}">
      <dgm:prSet phldrT="[Text]" custT="1"/>
      <dgm:spPr/>
      <dgm:t>
        <a:bodyPr/>
        <a:lstStyle/>
        <a:p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3359D447-3FCA-4620-B56B-C17AEE2A8EB3}" type="parTrans" cxnId="{EEA74792-D0A0-4A37-8374-EC7D28E7CBE5}">
      <dgm:prSet/>
      <dgm:spPr/>
      <dgm:t>
        <a:bodyPr/>
        <a:lstStyle/>
        <a:p>
          <a:endParaRPr lang="de-DE"/>
        </a:p>
      </dgm:t>
    </dgm:pt>
    <dgm:pt modelId="{FBC3AF9A-81AC-46AB-AE87-0E6F456A4114}" type="sibTrans" cxnId="{EEA74792-D0A0-4A37-8374-EC7D28E7CBE5}">
      <dgm:prSet/>
      <dgm:spPr/>
      <dgm:t>
        <a:bodyPr/>
        <a:lstStyle/>
        <a:p>
          <a:endParaRPr lang="de-DE"/>
        </a:p>
      </dgm:t>
    </dgm:pt>
    <dgm:pt modelId="{1BDA42EB-66ED-44A6-8AC9-CDB63AA26C86}">
      <dgm:prSet phldrT="[Text]" custT="1"/>
      <dgm:spPr/>
      <dgm:t>
        <a:bodyPr/>
        <a:lstStyle/>
        <a:p>
          <a:r>
            <a:rPr lang="de-DE" sz="1800" dirty="0" err="1" smtClean="0"/>
            <a:t>atmos</a:t>
          </a:r>
          <a:endParaRPr lang="de-DE" sz="1800" dirty="0"/>
        </a:p>
      </dgm:t>
    </dgm:pt>
    <dgm:pt modelId="{A947916C-1834-4ACA-B047-9D37CDDF6AB9}" type="parTrans" cxnId="{59314B02-81AA-4FFB-887B-E1F0F856A2D0}">
      <dgm:prSet/>
      <dgm:spPr/>
      <dgm:t>
        <a:bodyPr/>
        <a:lstStyle/>
        <a:p>
          <a:endParaRPr lang="de-DE"/>
        </a:p>
      </dgm:t>
    </dgm:pt>
    <dgm:pt modelId="{5EACE0DD-C328-40A8-ABE8-2712417150D1}" type="sibTrans" cxnId="{59314B02-81AA-4FFB-887B-E1F0F856A2D0}">
      <dgm:prSet/>
      <dgm:spPr/>
      <dgm:t>
        <a:bodyPr/>
        <a:lstStyle/>
        <a:p>
          <a:endParaRPr lang="de-DE"/>
        </a:p>
      </dgm:t>
    </dgm:pt>
    <dgm:pt modelId="{0302A3E1-AE87-4795-933B-F69106E2EF3E}">
      <dgm:prSet phldrT="[Text]" custT="1"/>
      <dgm:spPr/>
      <dgm:t>
        <a:bodyPr/>
        <a:lstStyle/>
        <a:p>
          <a:r>
            <a:rPr lang="de-DE" sz="1800" dirty="0" err="1" smtClean="0"/>
            <a:t>land</a:t>
          </a:r>
          <a:r>
            <a:rPr lang="de-DE" sz="1800" dirty="0" smtClean="0"/>
            <a:t> </a:t>
          </a:r>
          <a:endParaRPr lang="de-DE" sz="1800" dirty="0"/>
        </a:p>
      </dgm:t>
    </dgm:pt>
    <dgm:pt modelId="{D7DD676C-9455-4648-B2BA-382DC02A7AC4}" type="parTrans" cxnId="{1E466DDE-5056-4A71-B3E6-3D745CFEC468}">
      <dgm:prSet/>
      <dgm:spPr/>
      <dgm:t>
        <a:bodyPr/>
        <a:lstStyle/>
        <a:p>
          <a:endParaRPr lang="de-DE"/>
        </a:p>
      </dgm:t>
    </dgm:pt>
    <dgm:pt modelId="{7C1322BA-80B9-4900-B79F-E22A4F40F2E5}" type="sibTrans" cxnId="{1E466DDE-5056-4A71-B3E6-3D745CFEC468}">
      <dgm:prSet/>
      <dgm:spPr/>
      <dgm:t>
        <a:bodyPr/>
        <a:lstStyle/>
        <a:p>
          <a:endParaRPr lang="de-DE"/>
        </a:p>
      </dgm:t>
    </dgm:pt>
    <dgm:pt modelId="{831F577E-81DC-41FE-AA19-B40ED626A421}">
      <dgm:prSet phldrT="[Text]" custT="1"/>
      <dgm:spPr/>
      <dgm:t>
        <a:bodyPr/>
        <a:lstStyle/>
        <a:p>
          <a:r>
            <a:rPr lang="de-DE" sz="1800" dirty="0" err="1" smtClean="0"/>
            <a:t>ocean</a:t>
          </a:r>
          <a:endParaRPr lang="de-DE" sz="1800" dirty="0"/>
        </a:p>
      </dgm:t>
    </dgm:pt>
    <dgm:pt modelId="{F30AD13A-67BD-4D0F-A4DE-93B0236F9031}" type="parTrans" cxnId="{A3577F24-DC78-4E44-B3C9-85CD4BCDEE8D}">
      <dgm:prSet/>
      <dgm:spPr/>
      <dgm:t>
        <a:bodyPr/>
        <a:lstStyle/>
        <a:p>
          <a:endParaRPr lang="de-DE"/>
        </a:p>
      </dgm:t>
    </dgm:pt>
    <dgm:pt modelId="{0C8F026B-21C8-4ECF-B736-A131D0B10166}" type="sibTrans" cxnId="{A3577F24-DC78-4E44-B3C9-85CD4BCDEE8D}">
      <dgm:prSet/>
      <dgm:spPr/>
      <dgm:t>
        <a:bodyPr/>
        <a:lstStyle/>
        <a:p>
          <a:endParaRPr lang="de-DE"/>
        </a:p>
      </dgm:t>
    </dgm:pt>
    <dgm:pt modelId="{A622177A-DC02-46DC-A4D7-2BF2C901E61A}">
      <dgm:prSet phldrT="[Text]" custT="1"/>
      <dgm:spPr/>
      <dgm:t>
        <a:bodyPr/>
        <a:lstStyle/>
        <a:p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ADE15F01-98E8-4EF7-8C7E-AB52037B4BDD}" type="parTrans" cxnId="{A093EFFE-C6B1-4920-A3A8-1C7E63C7E863}">
      <dgm:prSet/>
      <dgm:spPr/>
      <dgm:t>
        <a:bodyPr/>
        <a:lstStyle/>
        <a:p>
          <a:endParaRPr lang="de-DE"/>
        </a:p>
      </dgm:t>
    </dgm:pt>
    <dgm:pt modelId="{B58C872A-FFE7-4D2A-AB7E-90296F84E285}" type="sibTrans" cxnId="{A093EFFE-C6B1-4920-A3A8-1C7E63C7E863}">
      <dgm:prSet/>
      <dgm:spPr/>
      <dgm:t>
        <a:bodyPr/>
        <a:lstStyle/>
        <a:p>
          <a:endParaRPr lang="de-DE"/>
        </a:p>
      </dgm:t>
    </dgm:pt>
    <dgm:pt modelId="{B570EB0D-B8F4-429A-9091-4F4AFDB361A7}">
      <dgm:prSet phldrT="[Text]" custT="1"/>
      <dgm:spPr/>
      <dgm:t>
        <a:bodyPr/>
        <a:lstStyle/>
        <a:p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FDACB715-4914-415A-A9BC-2797650E932A}" type="parTrans" cxnId="{7ADF87B3-B802-455B-B972-9ED220313FF2}">
      <dgm:prSet/>
      <dgm:spPr/>
      <dgm:t>
        <a:bodyPr/>
        <a:lstStyle/>
        <a:p>
          <a:endParaRPr lang="de-DE"/>
        </a:p>
      </dgm:t>
    </dgm:pt>
    <dgm:pt modelId="{A47C3709-DBD1-4472-A98C-98743C270288}" type="sibTrans" cxnId="{7ADF87B3-B802-455B-B972-9ED220313FF2}">
      <dgm:prSet/>
      <dgm:spPr/>
      <dgm:t>
        <a:bodyPr/>
        <a:lstStyle/>
        <a:p>
          <a:endParaRPr lang="de-DE"/>
        </a:p>
      </dgm:t>
    </dgm:pt>
    <dgm:pt modelId="{AF7245B4-982C-43AF-96D2-B9A82F7DE485}">
      <dgm:prSet phldrT="[Text]" custT="1"/>
      <dgm:spPr/>
      <dgm:t>
        <a:bodyPr/>
        <a:lstStyle/>
        <a:p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D6049911-09B8-4C2C-A4B0-DB94CD41820C}" type="parTrans" cxnId="{0C6460B1-70BB-4B7B-A378-97B7567C3BCF}">
      <dgm:prSet/>
      <dgm:spPr/>
      <dgm:t>
        <a:bodyPr/>
        <a:lstStyle/>
        <a:p>
          <a:endParaRPr lang="de-DE"/>
        </a:p>
      </dgm:t>
    </dgm:pt>
    <dgm:pt modelId="{559224DA-E340-4181-BEBE-5B862F06098D}" type="sibTrans" cxnId="{0C6460B1-70BB-4B7B-A378-97B7567C3BCF}">
      <dgm:prSet/>
      <dgm:spPr/>
      <dgm:t>
        <a:bodyPr/>
        <a:lstStyle/>
        <a:p>
          <a:endParaRPr lang="de-DE"/>
        </a:p>
      </dgm:t>
    </dgm:pt>
    <dgm:pt modelId="{105E81EA-5BAE-4EFE-AD36-C7019F6E7876}">
      <dgm:prSet phldrT="[Text]" custT="1"/>
      <dgm:spPr/>
      <dgm:t>
        <a:bodyPr/>
        <a:lstStyle/>
        <a:p>
          <a:r>
            <a:rPr lang="de-DE" sz="1800" dirty="0" smtClean="0"/>
            <a:t>var1</a:t>
          </a:r>
          <a:endParaRPr lang="de-DE" sz="1800" dirty="0"/>
        </a:p>
      </dgm:t>
    </dgm:pt>
    <dgm:pt modelId="{7FD52533-2D4B-4559-A094-AA1C822F436E}" type="parTrans" cxnId="{8F9F99BF-CA44-4C33-9708-B94126BFC165}">
      <dgm:prSet/>
      <dgm:spPr/>
      <dgm:t>
        <a:bodyPr/>
        <a:lstStyle/>
        <a:p>
          <a:endParaRPr lang="de-DE"/>
        </a:p>
      </dgm:t>
    </dgm:pt>
    <dgm:pt modelId="{DC17DBA0-D0A0-4190-A6AA-9FAE52DDA2B4}" type="sibTrans" cxnId="{8F9F99BF-CA44-4C33-9708-B94126BFC165}">
      <dgm:prSet/>
      <dgm:spPr/>
      <dgm:t>
        <a:bodyPr/>
        <a:lstStyle/>
        <a:p>
          <a:endParaRPr lang="de-DE"/>
        </a:p>
      </dgm:t>
    </dgm:pt>
    <dgm:pt modelId="{140ED3B1-70DB-45B4-AEDF-5E6671F4D861}">
      <dgm:prSet phldrT="[Text]" custT="1"/>
      <dgm:spPr/>
      <dgm:t>
        <a:bodyPr/>
        <a:lstStyle/>
        <a:p>
          <a:r>
            <a:rPr lang="de-DE" sz="1800" dirty="0" smtClean="0"/>
            <a:t>var2</a:t>
          </a:r>
          <a:endParaRPr lang="de-DE" sz="1800" dirty="0"/>
        </a:p>
      </dgm:t>
    </dgm:pt>
    <dgm:pt modelId="{9E3DDB72-F6A9-4D5D-9F52-6E705C3847E9}" type="parTrans" cxnId="{4B56562B-07D9-4AC4-8000-82C3D673D480}">
      <dgm:prSet/>
      <dgm:spPr/>
      <dgm:t>
        <a:bodyPr/>
        <a:lstStyle/>
        <a:p>
          <a:endParaRPr lang="de-DE"/>
        </a:p>
      </dgm:t>
    </dgm:pt>
    <dgm:pt modelId="{917264D5-F412-4D96-8925-13AB6AF11DFE}" type="sibTrans" cxnId="{4B56562B-07D9-4AC4-8000-82C3D673D480}">
      <dgm:prSet/>
      <dgm:spPr/>
      <dgm:t>
        <a:bodyPr/>
        <a:lstStyle/>
        <a:p>
          <a:endParaRPr lang="de-DE"/>
        </a:p>
      </dgm:t>
    </dgm:pt>
    <dgm:pt modelId="{3A67A9B8-46F6-4744-BCC9-685BD92052EA}">
      <dgm:prSet phldrT="[Text]" custT="1"/>
      <dgm:spPr/>
      <dgm:t>
        <a:bodyPr/>
        <a:lstStyle/>
        <a:p>
          <a:r>
            <a:rPr lang="de-DE" sz="1800" dirty="0" smtClean="0"/>
            <a:t>var3</a:t>
          </a:r>
          <a:endParaRPr lang="de-DE" sz="1800" dirty="0"/>
        </a:p>
      </dgm:t>
    </dgm:pt>
    <dgm:pt modelId="{4B9D7B96-577A-4303-B549-466310A88818}" type="parTrans" cxnId="{02C1F1E7-C8D6-4E69-AAB5-4A3CA0675313}">
      <dgm:prSet/>
      <dgm:spPr/>
      <dgm:t>
        <a:bodyPr/>
        <a:lstStyle/>
        <a:p>
          <a:endParaRPr lang="de-DE"/>
        </a:p>
      </dgm:t>
    </dgm:pt>
    <dgm:pt modelId="{A0FFCBA8-B884-4A74-BD5F-3D678DE26231}" type="sibTrans" cxnId="{02C1F1E7-C8D6-4E69-AAB5-4A3CA0675313}">
      <dgm:prSet/>
      <dgm:spPr/>
      <dgm:t>
        <a:bodyPr/>
        <a:lstStyle/>
        <a:p>
          <a:endParaRPr lang="de-DE"/>
        </a:p>
      </dgm:t>
    </dgm:pt>
    <dgm:pt modelId="{A1796CD1-87E1-47C1-B473-0B9D4F111DA0}">
      <dgm:prSet phldrT="[Text]" custT="1"/>
      <dgm:spPr/>
      <dgm:t>
        <a:bodyPr/>
        <a:lstStyle/>
        <a:p>
          <a:r>
            <a:rPr lang="de-DE" sz="1800" dirty="0" smtClean="0"/>
            <a:t>memb1</a:t>
          </a:r>
          <a:endParaRPr lang="de-DE" sz="1800" dirty="0"/>
        </a:p>
      </dgm:t>
    </dgm:pt>
    <dgm:pt modelId="{D2FAACDA-022F-4E13-8243-62C70045501B}" type="parTrans" cxnId="{05B3C82E-886E-49B5-B68C-4695BED3AE79}">
      <dgm:prSet/>
      <dgm:spPr/>
      <dgm:t>
        <a:bodyPr/>
        <a:lstStyle/>
        <a:p>
          <a:endParaRPr lang="de-DE"/>
        </a:p>
      </dgm:t>
    </dgm:pt>
    <dgm:pt modelId="{259DE8F5-330C-4565-88E7-CC2EF91C83EC}" type="sibTrans" cxnId="{05B3C82E-886E-49B5-B68C-4695BED3AE79}">
      <dgm:prSet/>
      <dgm:spPr/>
      <dgm:t>
        <a:bodyPr/>
        <a:lstStyle/>
        <a:p>
          <a:endParaRPr lang="de-DE"/>
        </a:p>
      </dgm:t>
    </dgm:pt>
    <dgm:pt modelId="{1787D53D-E1DD-4886-8430-3C00FA01F749}">
      <dgm:prSet phldrT="[Text]" custT="1"/>
      <dgm:spPr/>
      <dgm:t>
        <a:bodyPr/>
        <a:lstStyle/>
        <a:p>
          <a:r>
            <a:rPr lang="de-DE" sz="1800" dirty="0" smtClean="0"/>
            <a:t>memb2</a:t>
          </a:r>
          <a:endParaRPr lang="de-DE" sz="1800" dirty="0"/>
        </a:p>
      </dgm:t>
    </dgm:pt>
    <dgm:pt modelId="{2B1B5CD1-CABD-4A2F-B553-C901F4E5D6E5}" type="parTrans" cxnId="{7A7680B9-0110-474E-AF7F-F30F3B3A7B05}">
      <dgm:prSet/>
      <dgm:spPr/>
      <dgm:t>
        <a:bodyPr/>
        <a:lstStyle/>
        <a:p>
          <a:endParaRPr lang="de-DE"/>
        </a:p>
      </dgm:t>
    </dgm:pt>
    <dgm:pt modelId="{F4F3EEAF-BEA5-45D5-878A-91CCBEBC014F}" type="sibTrans" cxnId="{7A7680B9-0110-474E-AF7F-F30F3B3A7B05}">
      <dgm:prSet/>
      <dgm:spPr/>
      <dgm:t>
        <a:bodyPr/>
        <a:lstStyle/>
        <a:p>
          <a:endParaRPr lang="de-DE"/>
        </a:p>
      </dgm:t>
    </dgm:pt>
    <dgm:pt modelId="{F2A04B6F-1B77-4E04-83ED-D78731161961}">
      <dgm:prSet phldrT="[Text]" custT="1"/>
      <dgm:spPr/>
      <dgm:t>
        <a:bodyPr/>
        <a:lstStyle/>
        <a:p>
          <a:r>
            <a:rPr lang="de-DE" sz="1800" dirty="0" smtClean="0"/>
            <a:t>memb1</a:t>
          </a:r>
          <a:endParaRPr lang="de-DE" sz="1800" dirty="0"/>
        </a:p>
      </dgm:t>
    </dgm:pt>
    <dgm:pt modelId="{09E4B804-E759-4036-8E41-FE3BAED2474E}" type="parTrans" cxnId="{57D20849-AFE6-4889-A473-2ECEF3CF7F12}">
      <dgm:prSet/>
      <dgm:spPr/>
      <dgm:t>
        <a:bodyPr/>
        <a:lstStyle/>
        <a:p>
          <a:endParaRPr lang="de-DE"/>
        </a:p>
      </dgm:t>
    </dgm:pt>
    <dgm:pt modelId="{74AC3231-2570-42A9-90DD-37E859F61A1A}" type="sibTrans" cxnId="{57D20849-AFE6-4889-A473-2ECEF3CF7F12}">
      <dgm:prSet/>
      <dgm:spPr/>
      <dgm:t>
        <a:bodyPr/>
        <a:lstStyle/>
        <a:p>
          <a:endParaRPr lang="de-DE"/>
        </a:p>
      </dgm:t>
    </dgm:pt>
    <dgm:pt modelId="{BFD34CC5-AC09-4B6F-8112-DE1571BCC908}">
      <dgm:prSet phldrT="[Text]" custT="1"/>
      <dgm:spPr/>
      <dgm:t>
        <a:bodyPr/>
        <a:lstStyle/>
        <a:p>
          <a:r>
            <a:rPr lang="de-DE" sz="1800" dirty="0" smtClean="0"/>
            <a:t>memb2</a:t>
          </a:r>
          <a:endParaRPr lang="de-DE" sz="1800" dirty="0"/>
        </a:p>
      </dgm:t>
    </dgm:pt>
    <dgm:pt modelId="{28F56C5F-EBBF-436D-B857-4BBD061FD1FE}" type="parTrans" cxnId="{6F79699F-62C8-4844-A69F-AB5F111B1C66}">
      <dgm:prSet/>
      <dgm:spPr/>
      <dgm:t>
        <a:bodyPr/>
        <a:lstStyle/>
        <a:p>
          <a:endParaRPr lang="de-DE"/>
        </a:p>
      </dgm:t>
    </dgm:pt>
    <dgm:pt modelId="{71AFC031-5051-43BE-A8E1-1680CBCD2559}" type="sibTrans" cxnId="{6F79699F-62C8-4844-A69F-AB5F111B1C66}">
      <dgm:prSet/>
      <dgm:spPr/>
      <dgm:t>
        <a:bodyPr/>
        <a:lstStyle/>
        <a:p>
          <a:endParaRPr lang="de-DE"/>
        </a:p>
      </dgm:t>
    </dgm:pt>
    <dgm:pt modelId="{181032E0-AA27-430B-ABA2-74DC522F5F26}">
      <dgm:prSet phldrT="[Text]" custT="1"/>
      <dgm:spPr/>
      <dgm:t>
        <a:bodyPr/>
        <a:lstStyle/>
        <a:p>
          <a:r>
            <a:rPr lang="de-DE" sz="1800" dirty="0" smtClean="0"/>
            <a:t>memb1</a:t>
          </a:r>
          <a:endParaRPr lang="de-DE" sz="1800" dirty="0"/>
        </a:p>
      </dgm:t>
    </dgm:pt>
    <dgm:pt modelId="{D5FD0F3E-106E-45D1-AF3A-6D96D64F9E4A}" type="parTrans" cxnId="{31634D48-5F1F-4F9B-AED4-CB630B40D749}">
      <dgm:prSet/>
      <dgm:spPr/>
      <dgm:t>
        <a:bodyPr/>
        <a:lstStyle/>
        <a:p>
          <a:endParaRPr lang="de-DE"/>
        </a:p>
      </dgm:t>
    </dgm:pt>
    <dgm:pt modelId="{80EA111C-F0E2-4C55-838B-5EDD92BCC672}" type="sibTrans" cxnId="{31634D48-5F1F-4F9B-AED4-CB630B40D749}">
      <dgm:prSet/>
      <dgm:spPr/>
      <dgm:t>
        <a:bodyPr/>
        <a:lstStyle/>
        <a:p>
          <a:endParaRPr lang="de-DE"/>
        </a:p>
      </dgm:t>
    </dgm:pt>
    <dgm:pt modelId="{4339873A-32C6-4F44-A437-62F821565651}">
      <dgm:prSet phldrT="[Text]" custT="1"/>
      <dgm:spPr/>
      <dgm:t>
        <a:bodyPr/>
        <a:lstStyle/>
        <a:p>
          <a:r>
            <a:rPr lang="de-DE" sz="1800" dirty="0" smtClean="0"/>
            <a:t>memb2</a:t>
          </a:r>
          <a:endParaRPr lang="de-DE" sz="1800" dirty="0"/>
        </a:p>
      </dgm:t>
    </dgm:pt>
    <dgm:pt modelId="{6BAD3F99-8850-4216-A1F6-9FC3B2A69AA7}" type="parTrans" cxnId="{A3F4C2F9-6ED8-4F9B-B369-66C5E3FB37DE}">
      <dgm:prSet/>
      <dgm:spPr/>
      <dgm:t>
        <a:bodyPr/>
        <a:lstStyle/>
        <a:p>
          <a:endParaRPr lang="de-DE"/>
        </a:p>
      </dgm:t>
    </dgm:pt>
    <dgm:pt modelId="{872EE763-1AB1-45FD-B970-BDA4B23C0A3C}" type="sibTrans" cxnId="{A3F4C2F9-6ED8-4F9B-B369-66C5E3FB37DE}">
      <dgm:prSet/>
      <dgm:spPr/>
      <dgm:t>
        <a:bodyPr/>
        <a:lstStyle/>
        <a:p>
          <a:endParaRPr lang="de-DE"/>
        </a:p>
      </dgm:t>
    </dgm:pt>
    <dgm:pt modelId="{FE7FFD7B-2EFB-40A4-ADFC-5D17E1139E81}">
      <dgm:prSet phldrT="[Text]" custT="1"/>
      <dgm:spPr/>
      <dgm:t>
        <a:bodyPr/>
        <a:lstStyle/>
        <a:p>
          <a:r>
            <a:rPr lang="de-DE" sz="1800" dirty="0" smtClean="0"/>
            <a:t>file1</a:t>
          </a:r>
          <a:br>
            <a:rPr lang="de-DE" sz="1800" dirty="0" smtClean="0"/>
          </a:br>
          <a:r>
            <a:rPr lang="de-DE" sz="1800" dirty="0" smtClean="0"/>
            <a:t>file2</a:t>
          </a:r>
          <a:br>
            <a:rPr lang="de-DE" sz="1800" dirty="0" smtClean="0"/>
          </a:br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64249594-B65E-4442-B2C2-09059EBEA094}" type="parTrans" cxnId="{48BFB5EA-B343-4CD9-83DE-492A2499E109}">
      <dgm:prSet/>
      <dgm:spPr/>
      <dgm:t>
        <a:bodyPr/>
        <a:lstStyle/>
        <a:p>
          <a:endParaRPr lang="de-DE"/>
        </a:p>
      </dgm:t>
    </dgm:pt>
    <dgm:pt modelId="{60776A96-25B7-4E77-9717-194CD75808EA}" type="sibTrans" cxnId="{48BFB5EA-B343-4CD9-83DE-492A2499E109}">
      <dgm:prSet/>
      <dgm:spPr/>
      <dgm:t>
        <a:bodyPr/>
        <a:lstStyle/>
        <a:p>
          <a:endParaRPr lang="de-DE"/>
        </a:p>
      </dgm:t>
    </dgm:pt>
    <dgm:pt modelId="{26912B40-B87D-467E-9CB3-5E2FC9628EA5}">
      <dgm:prSet phldrT="[Text]" custT="1"/>
      <dgm:spPr/>
      <dgm:t>
        <a:bodyPr/>
        <a:lstStyle/>
        <a:p>
          <a:r>
            <a:rPr lang="de-DE" sz="1800" dirty="0" smtClean="0"/>
            <a:t>file1</a:t>
          </a:r>
          <a:br>
            <a:rPr lang="de-DE" sz="1800" dirty="0" smtClean="0"/>
          </a:br>
          <a:r>
            <a:rPr lang="de-DE" sz="1800" dirty="0" smtClean="0"/>
            <a:t>file2</a:t>
          </a:r>
          <a:br>
            <a:rPr lang="de-DE" sz="1800" dirty="0" smtClean="0"/>
          </a:br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634CAEE3-B14E-4D5B-A919-EA22363CE52B}" type="parTrans" cxnId="{BC5E0CC5-D8EE-4E7B-82BD-39A171277166}">
      <dgm:prSet/>
      <dgm:spPr/>
      <dgm:t>
        <a:bodyPr/>
        <a:lstStyle/>
        <a:p>
          <a:endParaRPr lang="de-DE"/>
        </a:p>
      </dgm:t>
    </dgm:pt>
    <dgm:pt modelId="{973687F6-A9FA-4B20-9ECA-443D3BCA9323}" type="sibTrans" cxnId="{BC5E0CC5-D8EE-4E7B-82BD-39A171277166}">
      <dgm:prSet/>
      <dgm:spPr/>
      <dgm:t>
        <a:bodyPr/>
        <a:lstStyle/>
        <a:p>
          <a:endParaRPr lang="de-DE"/>
        </a:p>
      </dgm:t>
    </dgm:pt>
    <dgm:pt modelId="{53B05EB9-45B2-4623-BD50-2534F36D0C0D}">
      <dgm:prSet phldrT="[Text]" custT="1"/>
      <dgm:spPr/>
      <dgm:t>
        <a:bodyPr/>
        <a:lstStyle/>
        <a:p>
          <a:r>
            <a:rPr lang="de-DE" sz="1800" dirty="0" err="1" smtClean="0"/>
            <a:t>path</a:t>
          </a:r>
          <a:endParaRPr lang="de-DE" sz="1800" dirty="0"/>
        </a:p>
      </dgm:t>
    </dgm:pt>
    <dgm:pt modelId="{B91487FD-373F-4AF8-A1FE-AA0E147D577E}" type="parTrans" cxnId="{9BB82D59-5B90-46D2-8AB6-F565A262DC14}">
      <dgm:prSet/>
      <dgm:spPr/>
      <dgm:t>
        <a:bodyPr/>
        <a:lstStyle/>
        <a:p>
          <a:endParaRPr lang="de-DE"/>
        </a:p>
      </dgm:t>
    </dgm:pt>
    <dgm:pt modelId="{9A6F34B4-F3DC-4964-ADA6-89317B7CC3AB}" type="sibTrans" cxnId="{9BB82D59-5B90-46D2-8AB6-F565A262DC14}">
      <dgm:prSet/>
      <dgm:spPr/>
      <dgm:t>
        <a:bodyPr/>
        <a:lstStyle/>
        <a:p>
          <a:endParaRPr lang="de-DE"/>
        </a:p>
      </dgm:t>
    </dgm:pt>
    <dgm:pt modelId="{E4D3DC8B-0E40-4E0E-8C90-E14464360162}">
      <dgm:prSet phldrT="[Text]" custT="1"/>
      <dgm:spPr/>
      <dgm:t>
        <a:bodyPr/>
        <a:lstStyle/>
        <a:p>
          <a:r>
            <a:rPr lang="de-DE" sz="1800" dirty="0" smtClean="0"/>
            <a:t>file1</a:t>
          </a:r>
          <a:br>
            <a:rPr lang="de-DE" sz="1800" dirty="0" smtClean="0"/>
          </a:br>
          <a:r>
            <a:rPr lang="de-DE" sz="1800" dirty="0" smtClean="0"/>
            <a:t>file2</a:t>
          </a:r>
          <a:br>
            <a:rPr lang="de-DE" sz="1800" dirty="0" smtClean="0"/>
          </a:br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ACFEAAD0-190C-4E1C-B3EE-E76D251321B4}" type="parTrans" cxnId="{A50167DB-5547-43F0-999F-975559A424D9}">
      <dgm:prSet/>
      <dgm:spPr/>
      <dgm:t>
        <a:bodyPr/>
        <a:lstStyle/>
        <a:p>
          <a:endParaRPr lang="de-DE"/>
        </a:p>
      </dgm:t>
    </dgm:pt>
    <dgm:pt modelId="{3934CA51-F650-4331-AC37-1401A92DABFE}" type="sibTrans" cxnId="{A50167DB-5547-43F0-999F-975559A424D9}">
      <dgm:prSet/>
      <dgm:spPr/>
      <dgm:t>
        <a:bodyPr/>
        <a:lstStyle/>
        <a:p>
          <a:endParaRPr lang="de-DE"/>
        </a:p>
      </dgm:t>
    </dgm:pt>
    <dgm:pt modelId="{6A05E6CA-C3EE-4C8B-B081-BCDBB962AA79}">
      <dgm:prSet phldrT="[Text]" custT="1"/>
      <dgm:spPr/>
      <dgm:t>
        <a:bodyPr/>
        <a:lstStyle/>
        <a:p>
          <a:r>
            <a:rPr lang="de-DE" sz="1800" dirty="0" smtClean="0"/>
            <a:t>file1</a:t>
          </a:r>
          <a:br>
            <a:rPr lang="de-DE" sz="1800" dirty="0" smtClean="0"/>
          </a:br>
          <a:r>
            <a:rPr lang="de-DE" sz="1800" dirty="0" smtClean="0"/>
            <a:t>file2</a:t>
          </a:r>
          <a:br>
            <a:rPr lang="de-DE" sz="1800" dirty="0" smtClean="0"/>
          </a:br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2A14F28A-97F6-45FE-9628-5BD78AC9E9A5}" type="parTrans" cxnId="{5C4AC01B-2B1B-4A2D-AB29-3ED26EDA3134}">
      <dgm:prSet/>
      <dgm:spPr/>
      <dgm:t>
        <a:bodyPr/>
        <a:lstStyle/>
        <a:p>
          <a:endParaRPr lang="de-DE"/>
        </a:p>
      </dgm:t>
    </dgm:pt>
    <dgm:pt modelId="{9C42CBAF-410D-4585-AC32-2FA832735C15}" type="sibTrans" cxnId="{5C4AC01B-2B1B-4A2D-AB29-3ED26EDA3134}">
      <dgm:prSet/>
      <dgm:spPr/>
      <dgm:t>
        <a:bodyPr/>
        <a:lstStyle/>
        <a:p>
          <a:endParaRPr lang="de-DE"/>
        </a:p>
      </dgm:t>
    </dgm:pt>
    <dgm:pt modelId="{970B0832-E139-4507-B683-715E5608A2A4}">
      <dgm:prSet phldrT="[Text]" custT="1"/>
      <dgm:spPr/>
      <dgm:t>
        <a:bodyPr/>
        <a:lstStyle/>
        <a:p>
          <a:r>
            <a:rPr lang="de-DE" sz="1800" dirty="0" smtClean="0"/>
            <a:t>file1</a:t>
          </a:r>
          <a:br>
            <a:rPr lang="de-DE" sz="1800" dirty="0" smtClean="0"/>
          </a:br>
          <a:r>
            <a:rPr lang="de-DE" sz="1800" dirty="0" smtClean="0"/>
            <a:t>file2</a:t>
          </a:r>
          <a:br>
            <a:rPr lang="de-DE" sz="1800" dirty="0" smtClean="0"/>
          </a:br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EEF362A5-D24C-481A-8088-1A6135F62626}" type="parTrans" cxnId="{7DAD0A65-3513-48C9-9AFB-F069422175CC}">
      <dgm:prSet/>
      <dgm:spPr/>
      <dgm:t>
        <a:bodyPr/>
        <a:lstStyle/>
        <a:p>
          <a:endParaRPr lang="de-DE"/>
        </a:p>
      </dgm:t>
    </dgm:pt>
    <dgm:pt modelId="{C0790A10-F1C8-4DB7-AE40-0B9B6616568B}" type="sibTrans" cxnId="{7DAD0A65-3513-48C9-9AFB-F069422175CC}">
      <dgm:prSet/>
      <dgm:spPr/>
      <dgm:t>
        <a:bodyPr/>
        <a:lstStyle/>
        <a:p>
          <a:endParaRPr lang="de-DE"/>
        </a:p>
      </dgm:t>
    </dgm:pt>
    <dgm:pt modelId="{BDE89163-BFDF-455C-B22B-F68018A3A62B}">
      <dgm:prSet phldrT="[Text]" custT="1"/>
      <dgm:spPr/>
      <dgm:t>
        <a:bodyPr/>
        <a:lstStyle/>
        <a:p>
          <a:r>
            <a:rPr lang="de-DE" sz="1800" dirty="0" smtClean="0"/>
            <a:t>file1</a:t>
          </a:r>
          <a:br>
            <a:rPr lang="de-DE" sz="1800" dirty="0" smtClean="0"/>
          </a:br>
          <a:r>
            <a:rPr lang="de-DE" sz="1800" dirty="0" smtClean="0"/>
            <a:t>file2</a:t>
          </a:r>
          <a:br>
            <a:rPr lang="de-DE" sz="1800" dirty="0" smtClean="0"/>
          </a:br>
          <a:r>
            <a:rPr lang="de-DE" sz="1800" dirty="0" smtClean="0">
              <a:latin typeface="Arial"/>
              <a:cs typeface="Arial"/>
            </a:rPr>
            <a:t>…</a:t>
          </a:r>
          <a:endParaRPr lang="de-DE" sz="1800" dirty="0"/>
        </a:p>
      </dgm:t>
    </dgm:pt>
    <dgm:pt modelId="{928CEE5A-A5D5-48B2-9D2B-89C39FF04D0A}" type="parTrans" cxnId="{85D558B9-B64A-4371-894E-9F07F1F8C808}">
      <dgm:prSet/>
      <dgm:spPr/>
      <dgm:t>
        <a:bodyPr/>
        <a:lstStyle/>
        <a:p>
          <a:endParaRPr lang="de-DE"/>
        </a:p>
      </dgm:t>
    </dgm:pt>
    <dgm:pt modelId="{0F909E66-F267-4C48-808C-F66083AF6285}" type="sibTrans" cxnId="{85D558B9-B64A-4371-894E-9F07F1F8C808}">
      <dgm:prSet/>
      <dgm:spPr/>
      <dgm:t>
        <a:bodyPr/>
        <a:lstStyle/>
        <a:p>
          <a:endParaRPr lang="de-DE"/>
        </a:p>
      </dgm:t>
    </dgm:pt>
    <dgm:pt modelId="{1524F960-2C82-4C95-8582-E0823B824E63}" type="pres">
      <dgm:prSet presAssocID="{1FDDDE64-6076-44BD-8E61-F0513AD740C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26AD2B2-5408-4701-BA4E-CF2CF66F1B20}" type="pres">
      <dgm:prSet presAssocID="{1FDDDE64-6076-44BD-8E61-F0513AD740C6}" presName="hierFlow" presStyleCnt="0"/>
      <dgm:spPr/>
    </dgm:pt>
    <dgm:pt modelId="{FFE6DBFC-5ACA-44F7-99B9-51396C478BF2}" type="pres">
      <dgm:prSet presAssocID="{1FDDDE64-6076-44BD-8E61-F0513AD740C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89EE176-B391-4873-B79C-E9AD0F37BC4C}" type="pres">
      <dgm:prSet presAssocID="{53B05EB9-45B2-4623-BD50-2534F36D0C0D}" presName="Name14" presStyleCnt="0"/>
      <dgm:spPr/>
    </dgm:pt>
    <dgm:pt modelId="{A13D2FF8-3FE4-4A61-A840-B731F59FB3C3}" type="pres">
      <dgm:prSet presAssocID="{53B05EB9-45B2-4623-BD50-2534F36D0C0D}" presName="level1Shape" presStyleLbl="node0" presStyleIdx="0" presStyleCnt="1" custScaleX="19372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68FF278-F3A6-4A42-9DAA-C04D8793FF1E}" type="pres">
      <dgm:prSet presAssocID="{53B05EB9-45B2-4623-BD50-2534F36D0C0D}" presName="hierChild2" presStyleCnt="0"/>
      <dgm:spPr/>
    </dgm:pt>
    <dgm:pt modelId="{EF623949-8039-4BFD-B1C6-671A7B756779}" type="pres">
      <dgm:prSet presAssocID="{0247A0CB-21EE-4C63-A1CC-56D5938AF34D}" presName="Name19" presStyleLbl="parChTrans1D2" presStyleIdx="0" presStyleCnt="1"/>
      <dgm:spPr/>
      <dgm:t>
        <a:bodyPr/>
        <a:lstStyle/>
        <a:p>
          <a:endParaRPr lang="de-DE"/>
        </a:p>
      </dgm:t>
    </dgm:pt>
    <dgm:pt modelId="{37C5B746-B2CA-4137-ACC7-87060000E108}" type="pres">
      <dgm:prSet presAssocID="{B9E8CDEB-0E74-4EBE-986C-969C1D04263E}" presName="Name21" presStyleCnt="0"/>
      <dgm:spPr/>
    </dgm:pt>
    <dgm:pt modelId="{8D67B967-A795-4453-9DA1-7727760455B7}" type="pres">
      <dgm:prSet presAssocID="{B9E8CDEB-0E74-4EBE-986C-969C1D04263E}" presName="level2Shape" presStyleLbl="node2" presStyleIdx="0" presStyleCnt="1" custScaleX="193728"/>
      <dgm:spPr/>
      <dgm:t>
        <a:bodyPr/>
        <a:lstStyle/>
        <a:p>
          <a:endParaRPr lang="de-DE"/>
        </a:p>
      </dgm:t>
    </dgm:pt>
    <dgm:pt modelId="{2489FC2D-42F2-4C1F-9686-D03C083D702E}" type="pres">
      <dgm:prSet presAssocID="{B9E8CDEB-0E74-4EBE-986C-969C1D04263E}" presName="hierChild3" presStyleCnt="0"/>
      <dgm:spPr/>
    </dgm:pt>
    <dgm:pt modelId="{4D6CE648-4FAC-43FA-815A-81A18A1434E2}" type="pres">
      <dgm:prSet presAssocID="{06D659DC-C949-4142-B2BC-5FD506E582AD}" presName="Name19" presStyleLbl="parChTrans1D3" presStyleIdx="0" presStyleCnt="5"/>
      <dgm:spPr/>
      <dgm:t>
        <a:bodyPr/>
        <a:lstStyle/>
        <a:p>
          <a:endParaRPr lang="de-DE"/>
        </a:p>
      </dgm:t>
    </dgm:pt>
    <dgm:pt modelId="{369B2031-CFB5-42FD-A45D-1CD84C97051D}" type="pres">
      <dgm:prSet presAssocID="{B8CF79DD-B741-4CF1-8A06-FCCF8B8C55F2}" presName="Name21" presStyleCnt="0"/>
      <dgm:spPr/>
    </dgm:pt>
    <dgm:pt modelId="{802E371A-D24C-4C19-9B7A-2B54248F76F7}" type="pres">
      <dgm:prSet presAssocID="{B8CF79DD-B741-4CF1-8A06-FCCF8B8C55F2}" presName="level2Shape" presStyleLbl="node3" presStyleIdx="0" presStyleCnt="5"/>
      <dgm:spPr/>
      <dgm:t>
        <a:bodyPr/>
        <a:lstStyle/>
        <a:p>
          <a:endParaRPr lang="de-DE"/>
        </a:p>
      </dgm:t>
    </dgm:pt>
    <dgm:pt modelId="{0C75CE3D-57BD-4D37-9533-C613ED77EF1B}" type="pres">
      <dgm:prSet presAssocID="{B8CF79DD-B741-4CF1-8A06-FCCF8B8C55F2}" presName="hierChild3" presStyleCnt="0"/>
      <dgm:spPr/>
    </dgm:pt>
    <dgm:pt modelId="{1FE37DFF-4492-4C58-9917-048E505EE105}" type="pres">
      <dgm:prSet presAssocID="{ADE15F01-98E8-4EF7-8C7E-AB52037B4BDD}" presName="Name19" presStyleLbl="parChTrans1D4" presStyleIdx="0" presStyleCnt="22"/>
      <dgm:spPr/>
      <dgm:t>
        <a:bodyPr/>
        <a:lstStyle/>
        <a:p>
          <a:endParaRPr lang="de-DE"/>
        </a:p>
      </dgm:t>
    </dgm:pt>
    <dgm:pt modelId="{CB4FC2FD-174E-447E-A7DB-6C7959B3764D}" type="pres">
      <dgm:prSet presAssocID="{A622177A-DC02-46DC-A4D7-2BF2C901E61A}" presName="Name21" presStyleCnt="0"/>
      <dgm:spPr/>
    </dgm:pt>
    <dgm:pt modelId="{064DF1A2-E4B1-4B66-BC17-E1B2016278CF}" type="pres">
      <dgm:prSet presAssocID="{A622177A-DC02-46DC-A4D7-2BF2C901E61A}" presName="level2Shape" presStyleLbl="node4" presStyleIdx="0" presStyleCnt="22"/>
      <dgm:spPr/>
      <dgm:t>
        <a:bodyPr/>
        <a:lstStyle/>
        <a:p>
          <a:endParaRPr lang="de-DE"/>
        </a:p>
      </dgm:t>
    </dgm:pt>
    <dgm:pt modelId="{205EA443-99FE-4565-8ACE-5F0AF19C6D76}" type="pres">
      <dgm:prSet presAssocID="{A622177A-DC02-46DC-A4D7-2BF2C901E61A}" presName="hierChild3" presStyleCnt="0"/>
      <dgm:spPr/>
    </dgm:pt>
    <dgm:pt modelId="{028403A9-40E1-4FD0-870E-646E8B615376}" type="pres">
      <dgm:prSet presAssocID="{F7DF032F-EF40-4B60-84D3-959F0461CCFE}" presName="Name19" presStyleLbl="parChTrans1D3" presStyleIdx="1" presStyleCnt="5"/>
      <dgm:spPr/>
      <dgm:t>
        <a:bodyPr/>
        <a:lstStyle/>
        <a:p>
          <a:endParaRPr lang="de-DE"/>
        </a:p>
      </dgm:t>
    </dgm:pt>
    <dgm:pt modelId="{953D7F6D-0B91-4EB8-9192-4EF33570D532}" type="pres">
      <dgm:prSet presAssocID="{6F17C8B8-43AE-4FD2-B154-5DC21382B0FD}" presName="Name21" presStyleCnt="0"/>
      <dgm:spPr/>
    </dgm:pt>
    <dgm:pt modelId="{CAF9A3C4-717E-4D7E-B912-BEE92DBC7BB8}" type="pres">
      <dgm:prSet presAssocID="{6F17C8B8-43AE-4FD2-B154-5DC21382B0FD}" presName="level2Shape" presStyleLbl="node3" presStyleIdx="1" presStyleCnt="5" custScaleX="111758"/>
      <dgm:spPr/>
      <dgm:t>
        <a:bodyPr/>
        <a:lstStyle/>
        <a:p>
          <a:endParaRPr lang="de-DE"/>
        </a:p>
      </dgm:t>
    </dgm:pt>
    <dgm:pt modelId="{687FEFE3-B4BE-4A5E-8B3A-E5B1E8FB4783}" type="pres">
      <dgm:prSet presAssocID="{6F17C8B8-43AE-4FD2-B154-5DC21382B0FD}" presName="hierChild3" presStyleCnt="0"/>
      <dgm:spPr/>
    </dgm:pt>
    <dgm:pt modelId="{C54A7AED-25DE-4871-ACFA-F820232A8420}" type="pres">
      <dgm:prSet presAssocID="{D6049911-09B8-4C2C-A4B0-DB94CD41820C}" presName="Name19" presStyleLbl="parChTrans1D4" presStyleIdx="1" presStyleCnt="22"/>
      <dgm:spPr/>
      <dgm:t>
        <a:bodyPr/>
        <a:lstStyle/>
        <a:p>
          <a:endParaRPr lang="de-DE"/>
        </a:p>
      </dgm:t>
    </dgm:pt>
    <dgm:pt modelId="{1F91084F-D669-47DC-AC5F-8911BF092DC9}" type="pres">
      <dgm:prSet presAssocID="{AF7245B4-982C-43AF-96D2-B9A82F7DE485}" presName="Name21" presStyleCnt="0"/>
      <dgm:spPr/>
    </dgm:pt>
    <dgm:pt modelId="{C5053536-BC2D-4836-B91C-D6BB39A37ADE}" type="pres">
      <dgm:prSet presAssocID="{AF7245B4-982C-43AF-96D2-B9A82F7DE485}" presName="level2Shape" presStyleLbl="node4" presStyleIdx="1" presStyleCnt="22"/>
      <dgm:spPr/>
      <dgm:t>
        <a:bodyPr/>
        <a:lstStyle/>
        <a:p>
          <a:endParaRPr lang="de-DE"/>
        </a:p>
      </dgm:t>
    </dgm:pt>
    <dgm:pt modelId="{CD09EE4B-2C21-4026-92FA-A68B76E91334}" type="pres">
      <dgm:prSet presAssocID="{AF7245B4-982C-43AF-96D2-B9A82F7DE485}" presName="hierChild3" presStyleCnt="0"/>
      <dgm:spPr/>
    </dgm:pt>
    <dgm:pt modelId="{24A82652-AFB6-49EA-BE6B-0A2AB1FE9B4D}" type="pres">
      <dgm:prSet presAssocID="{8732F54C-301A-40A2-8F56-330414FEB7F9}" presName="Name19" presStyleLbl="parChTrans1D3" presStyleIdx="2" presStyleCnt="5"/>
      <dgm:spPr/>
      <dgm:t>
        <a:bodyPr/>
        <a:lstStyle/>
        <a:p>
          <a:endParaRPr lang="de-DE"/>
        </a:p>
      </dgm:t>
    </dgm:pt>
    <dgm:pt modelId="{438FFAC5-5345-4A19-89DF-FBC217314825}" type="pres">
      <dgm:prSet presAssocID="{05033382-E073-471A-B121-6B6C2E91C736}" presName="Name21" presStyleCnt="0"/>
      <dgm:spPr/>
    </dgm:pt>
    <dgm:pt modelId="{41D0B788-7CEE-4EE6-BA4A-B8FB875ED0DF}" type="pres">
      <dgm:prSet presAssocID="{05033382-E073-471A-B121-6B6C2E91C736}" presName="level2Shape" presStyleLbl="node3" presStyleIdx="2" presStyleCnt="5"/>
      <dgm:spPr/>
      <dgm:t>
        <a:bodyPr/>
        <a:lstStyle/>
        <a:p>
          <a:endParaRPr lang="de-DE"/>
        </a:p>
      </dgm:t>
    </dgm:pt>
    <dgm:pt modelId="{11549144-B5D6-4EE1-BE65-988E2D09C8C7}" type="pres">
      <dgm:prSet presAssocID="{05033382-E073-471A-B121-6B6C2E91C736}" presName="hierChild3" presStyleCnt="0"/>
      <dgm:spPr/>
    </dgm:pt>
    <dgm:pt modelId="{8B34340F-78D3-45AD-84A7-CB98908238F7}" type="pres">
      <dgm:prSet presAssocID="{A947916C-1834-4ACA-B047-9D37CDDF6AB9}" presName="Name19" presStyleLbl="parChTrans1D4" presStyleIdx="2" presStyleCnt="22"/>
      <dgm:spPr/>
      <dgm:t>
        <a:bodyPr/>
        <a:lstStyle/>
        <a:p>
          <a:endParaRPr lang="de-DE"/>
        </a:p>
      </dgm:t>
    </dgm:pt>
    <dgm:pt modelId="{FA456353-E4D6-407C-8504-5DBBEA29E18F}" type="pres">
      <dgm:prSet presAssocID="{1BDA42EB-66ED-44A6-8AC9-CDB63AA26C86}" presName="Name21" presStyleCnt="0"/>
      <dgm:spPr/>
    </dgm:pt>
    <dgm:pt modelId="{5120F251-4599-478C-8A9A-61F001AE7A79}" type="pres">
      <dgm:prSet presAssocID="{1BDA42EB-66ED-44A6-8AC9-CDB63AA26C86}" presName="level2Shape" presStyleLbl="node4" presStyleIdx="2" presStyleCnt="22" custScaleX="150007" custLinFactNeighborX="-4754"/>
      <dgm:spPr/>
      <dgm:t>
        <a:bodyPr/>
        <a:lstStyle/>
        <a:p>
          <a:endParaRPr lang="de-DE"/>
        </a:p>
      </dgm:t>
    </dgm:pt>
    <dgm:pt modelId="{72E3BAB0-6A6D-476B-AA7F-CD5065A403D2}" type="pres">
      <dgm:prSet presAssocID="{1BDA42EB-66ED-44A6-8AC9-CDB63AA26C86}" presName="hierChild3" presStyleCnt="0"/>
      <dgm:spPr/>
    </dgm:pt>
    <dgm:pt modelId="{E4A4C69C-9DBD-45E8-94EA-02F82901CCCF}" type="pres">
      <dgm:prSet presAssocID="{7FD52533-2D4B-4559-A094-AA1C822F436E}" presName="Name19" presStyleLbl="parChTrans1D4" presStyleIdx="3" presStyleCnt="22"/>
      <dgm:spPr/>
      <dgm:t>
        <a:bodyPr/>
        <a:lstStyle/>
        <a:p>
          <a:endParaRPr lang="de-DE"/>
        </a:p>
      </dgm:t>
    </dgm:pt>
    <dgm:pt modelId="{14A5DE8A-A1F4-46E4-A564-D7D4FEDFF0F9}" type="pres">
      <dgm:prSet presAssocID="{105E81EA-5BAE-4EFE-AD36-C7019F6E7876}" presName="Name21" presStyleCnt="0"/>
      <dgm:spPr/>
    </dgm:pt>
    <dgm:pt modelId="{6EBFF033-6621-4AA2-B68D-7C09FD77FF87}" type="pres">
      <dgm:prSet presAssocID="{105E81EA-5BAE-4EFE-AD36-C7019F6E7876}" presName="level2Shape" presStyleLbl="node4" presStyleIdx="3" presStyleCnt="22" custScaleX="128016"/>
      <dgm:spPr/>
      <dgm:t>
        <a:bodyPr/>
        <a:lstStyle/>
        <a:p>
          <a:endParaRPr lang="de-DE"/>
        </a:p>
      </dgm:t>
    </dgm:pt>
    <dgm:pt modelId="{9D0262D8-8AB8-458A-8D01-A4EA4AF1413B}" type="pres">
      <dgm:prSet presAssocID="{105E81EA-5BAE-4EFE-AD36-C7019F6E7876}" presName="hierChild3" presStyleCnt="0"/>
      <dgm:spPr/>
    </dgm:pt>
    <dgm:pt modelId="{2176678F-1F25-49FB-9A3E-2D60A4A34667}" type="pres">
      <dgm:prSet presAssocID="{D2FAACDA-022F-4E13-8243-62C70045501B}" presName="Name19" presStyleLbl="parChTrans1D4" presStyleIdx="4" presStyleCnt="22"/>
      <dgm:spPr/>
      <dgm:t>
        <a:bodyPr/>
        <a:lstStyle/>
        <a:p>
          <a:endParaRPr lang="de-DE"/>
        </a:p>
      </dgm:t>
    </dgm:pt>
    <dgm:pt modelId="{D29F0079-ABB4-4529-BE41-4C75A9D10E05}" type="pres">
      <dgm:prSet presAssocID="{A1796CD1-87E1-47C1-B473-0B9D4F111DA0}" presName="Name21" presStyleCnt="0"/>
      <dgm:spPr/>
    </dgm:pt>
    <dgm:pt modelId="{B1D46B91-9C65-442B-A487-802263B502F4}" type="pres">
      <dgm:prSet presAssocID="{A1796CD1-87E1-47C1-B473-0B9D4F111DA0}" presName="level2Shape" presStyleLbl="node4" presStyleIdx="4" presStyleCnt="22" custScaleX="170157"/>
      <dgm:spPr/>
      <dgm:t>
        <a:bodyPr/>
        <a:lstStyle/>
        <a:p>
          <a:endParaRPr lang="de-DE"/>
        </a:p>
      </dgm:t>
    </dgm:pt>
    <dgm:pt modelId="{8283073E-0247-4A5F-8CB6-DB5B67225945}" type="pres">
      <dgm:prSet presAssocID="{A1796CD1-87E1-47C1-B473-0B9D4F111DA0}" presName="hierChild3" presStyleCnt="0"/>
      <dgm:spPr/>
    </dgm:pt>
    <dgm:pt modelId="{315C42C7-2915-445B-A21A-9BBA5CCCAD0E}" type="pres">
      <dgm:prSet presAssocID="{64249594-B65E-4442-B2C2-09059EBEA094}" presName="Name19" presStyleLbl="parChTrans1D4" presStyleIdx="5" presStyleCnt="22"/>
      <dgm:spPr/>
      <dgm:t>
        <a:bodyPr/>
        <a:lstStyle/>
        <a:p>
          <a:endParaRPr lang="de-DE"/>
        </a:p>
      </dgm:t>
    </dgm:pt>
    <dgm:pt modelId="{79DB97B6-1742-4058-8072-E0260C393140}" type="pres">
      <dgm:prSet presAssocID="{FE7FFD7B-2EFB-40A4-ADFC-5D17E1139E81}" presName="Name21" presStyleCnt="0"/>
      <dgm:spPr/>
    </dgm:pt>
    <dgm:pt modelId="{2800948E-49E4-4A45-85D1-4CF8DC74B286}" type="pres">
      <dgm:prSet presAssocID="{FE7FFD7B-2EFB-40A4-ADFC-5D17E1139E81}" presName="level2Shape" presStyleLbl="node4" presStyleIdx="5" presStyleCnt="22" custScaleX="141671" custScaleY="258178"/>
      <dgm:spPr/>
      <dgm:t>
        <a:bodyPr/>
        <a:lstStyle/>
        <a:p>
          <a:endParaRPr lang="de-DE"/>
        </a:p>
      </dgm:t>
    </dgm:pt>
    <dgm:pt modelId="{E9C98E1E-2CC4-4B5D-B66E-B461367775F5}" type="pres">
      <dgm:prSet presAssocID="{FE7FFD7B-2EFB-40A4-ADFC-5D17E1139E81}" presName="hierChild3" presStyleCnt="0"/>
      <dgm:spPr/>
    </dgm:pt>
    <dgm:pt modelId="{AC4D983E-7C2F-43A6-8868-28B48081F140}" type="pres">
      <dgm:prSet presAssocID="{2B1B5CD1-CABD-4A2F-B553-C901F4E5D6E5}" presName="Name19" presStyleLbl="parChTrans1D4" presStyleIdx="6" presStyleCnt="22"/>
      <dgm:spPr/>
      <dgm:t>
        <a:bodyPr/>
        <a:lstStyle/>
        <a:p>
          <a:endParaRPr lang="de-DE"/>
        </a:p>
      </dgm:t>
    </dgm:pt>
    <dgm:pt modelId="{558BF065-E882-498C-A7D9-036B7C934FA3}" type="pres">
      <dgm:prSet presAssocID="{1787D53D-E1DD-4886-8430-3C00FA01F749}" presName="Name21" presStyleCnt="0"/>
      <dgm:spPr/>
    </dgm:pt>
    <dgm:pt modelId="{FC5F9C56-0A81-41CA-B1EB-3AEA875EDF1E}" type="pres">
      <dgm:prSet presAssocID="{1787D53D-E1DD-4886-8430-3C00FA01F749}" presName="level2Shape" presStyleLbl="node4" presStyleIdx="6" presStyleCnt="22" custScaleX="178203"/>
      <dgm:spPr/>
      <dgm:t>
        <a:bodyPr/>
        <a:lstStyle/>
        <a:p>
          <a:endParaRPr lang="de-DE"/>
        </a:p>
      </dgm:t>
    </dgm:pt>
    <dgm:pt modelId="{865F1194-9A95-4000-94CB-AE6BBDF9BC15}" type="pres">
      <dgm:prSet presAssocID="{1787D53D-E1DD-4886-8430-3C00FA01F749}" presName="hierChild3" presStyleCnt="0"/>
      <dgm:spPr/>
    </dgm:pt>
    <dgm:pt modelId="{45E49BEC-F0FE-4060-A246-C0BB28353A51}" type="pres">
      <dgm:prSet presAssocID="{634CAEE3-B14E-4D5B-A919-EA22363CE52B}" presName="Name19" presStyleLbl="parChTrans1D4" presStyleIdx="7" presStyleCnt="22"/>
      <dgm:spPr/>
      <dgm:t>
        <a:bodyPr/>
        <a:lstStyle/>
        <a:p>
          <a:endParaRPr lang="de-DE"/>
        </a:p>
      </dgm:t>
    </dgm:pt>
    <dgm:pt modelId="{4576C9CF-BD8F-4AF5-8961-AC1537BCBA87}" type="pres">
      <dgm:prSet presAssocID="{26912B40-B87D-467E-9CB3-5E2FC9628EA5}" presName="Name21" presStyleCnt="0"/>
      <dgm:spPr/>
    </dgm:pt>
    <dgm:pt modelId="{EAFEF2E5-80CC-4D5D-8A25-F9EC5016C5D1}" type="pres">
      <dgm:prSet presAssocID="{26912B40-B87D-467E-9CB3-5E2FC9628EA5}" presName="level2Shape" presStyleLbl="node4" presStyleIdx="7" presStyleCnt="22" custScaleX="158902" custScaleY="258178"/>
      <dgm:spPr/>
      <dgm:t>
        <a:bodyPr/>
        <a:lstStyle/>
        <a:p>
          <a:endParaRPr lang="de-DE"/>
        </a:p>
      </dgm:t>
    </dgm:pt>
    <dgm:pt modelId="{B4A4E738-90CF-474E-893D-CEEE40C59366}" type="pres">
      <dgm:prSet presAssocID="{26912B40-B87D-467E-9CB3-5E2FC9628EA5}" presName="hierChild3" presStyleCnt="0"/>
      <dgm:spPr/>
    </dgm:pt>
    <dgm:pt modelId="{1D814B86-7D70-4D68-9B7F-E08021057CB8}" type="pres">
      <dgm:prSet presAssocID="{9E3DDB72-F6A9-4D5D-9F52-6E705C3847E9}" presName="Name19" presStyleLbl="parChTrans1D4" presStyleIdx="8" presStyleCnt="22"/>
      <dgm:spPr/>
      <dgm:t>
        <a:bodyPr/>
        <a:lstStyle/>
        <a:p>
          <a:endParaRPr lang="de-DE"/>
        </a:p>
      </dgm:t>
    </dgm:pt>
    <dgm:pt modelId="{76575738-17DE-4470-859D-76AE5C9CA026}" type="pres">
      <dgm:prSet presAssocID="{140ED3B1-70DB-45B4-AEDF-5E6671F4D861}" presName="Name21" presStyleCnt="0"/>
      <dgm:spPr/>
    </dgm:pt>
    <dgm:pt modelId="{BDAF885D-D7CC-40D7-9CF3-BEA3E0EE2C5D}" type="pres">
      <dgm:prSet presAssocID="{140ED3B1-70DB-45B4-AEDF-5E6671F4D861}" presName="level2Shape" presStyleLbl="node4" presStyleIdx="8" presStyleCnt="22" custScaleX="119885"/>
      <dgm:spPr/>
      <dgm:t>
        <a:bodyPr/>
        <a:lstStyle/>
        <a:p>
          <a:endParaRPr lang="de-DE"/>
        </a:p>
      </dgm:t>
    </dgm:pt>
    <dgm:pt modelId="{95483D48-FB77-477B-A9BA-6FAF049BF6A9}" type="pres">
      <dgm:prSet presAssocID="{140ED3B1-70DB-45B4-AEDF-5E6671F4D861}" presName="hierChild3" presStyleCnt="0"/>
      <dgm:spPr/>
    </dgm:pt>
    <dgm:pt modelId="{12D9F300-0EB8-4E97-9725-A984C8498876}" type="pres">
      <dgm:prSet presAssocID="{09E4B804-E759-4036-8E41-FE3BAED2474E}" presName="Name19" presStyleLbl="parChTrans1D4" presStyleIdx="9" presStyleCnt="22"/>
      <dgm:spPr/>
      <dgm:t>
        <a:bodyPr/>
        <a:lstStyle/>
        <a:p>
          <a:endParaRPr lang="de-DE"/>
        </a:p>
      </dgm:t>
    </dgm:pt>
    <dgm:pt modelId="{2FF53328-7C67-4CDA-9B48-A0A7FF965983}" type="pres">
      <dgm:prSet presAssocID="{F2A04B6F-1B77-4E04-83ED-D78731161961}" presName="Name21" presStyleCnt="0"/>
      <dgm:spPr/>
    </dgm:pt>
    <dgm:pt modelId="{AD286586-BA46-405D-B5F8-C583D1A61758}" type="pres">
      <dgm:prSet presAssocID="{F2A04B6F-1B77-4E04-83ED-D78731161961}" presName="level2Shape" presStyleLbl="node4" presStyleIdx="9" presStyleCnt="22" custScaleX="171175"/>
      <dgm:spPr/>
      <dgm:t>
        <a:bodyPr/>
        <a:lstStyle/>
        <a:p>
          <a:endParaRPr lang="de-DE"/>
        </a:p>
      </dgm:t>
    </dgm:pt>
    <dgm:pt modelId="{75953FE3-6138-4F76-9213-8EC654F679A0}" type="pres">
      <dgm:prSet presAssocID="{F2A04B6F-1B77-4E04-83ED-D78731161961}" presName="hierChild3" presStyleCnt="0"/>
      <dgm:spPr/>
    </dgm:pt>
    <dgm:pt modelId="{43AD5CE2-1CAB-495F-A44D-ABBD939D050B}" type="pres">
      <dgm:prSet presAssocID="{ACFEAAD0-190C-4E1C-B3EE-E76D251321B4}" presName="Name19" presStyleLbl="parChTrans1D4" presStyleIdx="10" presStyleCnt="22"/>
      <dgm:spPr/>
      <dgm:t>
        <a:bodyPr/>
        <a:lstStyle/>
        <a:p>
          <a:endParaRPr lang="de-DE"/>
        </a:p>
      </dgm:t>
    </dgm:pt>
    <dgm:pt modelId="{ADCF427F-B177-4E8A-8831-4CAAC0A1C1BB}" type="pres">
      <dgm:prSet presAssocID="{E4D3DC8B-0E40-4E0E-8C90-E14464360162}" presName="Name21" presStyleCnt="0"/>
      <dgm:spPr/>
    </dgm:pt>
    <dgm:pt modelId="{E8A98E9E-D1D5-4A66-AFF8-FFEC12684F40}" type="pres">
      <dgm:prSet presAssocID="{E4D3DC8B-0E40-4E0E-8C90-E14464360162}" presName="level2Shape" presStyleLbl="node4" presStyleIdx="10" presStyleCnt="22" custScaleX="158902" custScaleY="258178"/>
      <dgm:spPr/>
      <dgm:t>
        <a:bodyPr/>
        <a:lstStyle/>
        <a:p>
          <a:endParaRPr lang="de-DE"/>
        </a:p>
      </dgm:t>
    </dgm:pt>
    <dgm:pt modelId="{B8195441-B65F-42A0-82FC-CB98494DA16B}" type="pres">
      <dgm:prSet presAssocID="{E4D3DC8B-0E40-4E0E-8C90-E14464360162}" presName="hierChild3" presStyleCnt="0"/>
      <dgm:spPr/>
    </dgm:pt>
    <dgm:pt modelId="{1E94DB2E-7DF6-4460-ADD9-A2F4B225A07A}" type="pres">
      <dgm:prSet presAssocID="{28F56C5F-EBBF-436D-B857-4BBD061FD1FE}" presName="Name19" presStyleLbl="parChTrans1D4" presStyleIdx="11" presStyleCnt="22"/>
      <dgm:spPr/>
      <dgm:t>
        <a:bodyPr/>
        <a:lstStyle/>
        <a:p>
          <a:endParaRPr lang="de-DE"/>
        </a:p>
      </dgm:t>
    </dgm:pt>
    <dgm:pt modelId="{B2FB7167-1BD3-4517-8FFB-6F00948B8DC5}" type="pres">
      <dgm:prSet presAssocID="{BFD34CC5-AC09-4B6F-8112-DE1571BCC908}" presName="Name21" presStyleCnt="0"/>
      <dgm:spPr/>
    </dgm:pt>
    <dgm:pt modelId="{A9CE7137-3211-492F-A195-4195F349E259}" type="pres">
      <dgm:prSet presAssocID="{BFD34CC5-AC09-4B6F-8112-DE1571BCC908}" presName="level2Shape" presStyleLbl="node4" presStyleIdx="11" presStyleCnt="22" custScaleX="184182"/>
      <dgm:spPr/>
      <dgm:t>
        <a:bodyPr/>
        <a:lstStyle/>
        <a:p>
          <a:endParaRPr lang="de-DE"/>
        </a:p>
      </dgm:t>
    </dgm:pt>
    <dgm:pt modelId="{2D4348D1-1FE9-4432-A269-B6F9498DEB9A}" type="pres">
      <dgm:prSet presAssocID="{BFD34CC5-AC09-4B6F-8112-DE1571BCC908}" presName="hierChild3" presStyleCnt="0"/>
      <dgm:spPr/>
    </dgm:pt>
    <dgm:pt modelId="{BE3574F8-9DBC-4995-A1C8-9136AC7570B4}" type="pres">
      <dgm:prSet presAssocID="{2A14F28A-97F6-45FE-9628-5BD78AC9E9A5}" presName="Name19" presStyleLbl="parChTrans1D4" presStyleIdx="12" presStyleCnt="22"/>
      <dgm:spPr/>
      <dgm:t>
        <a:bodyPr/>
        <a:lstStyle/>
        <a:p>
          <a:endParaRPr lang="de-DE"/>
        </a:p>
      </dgm:t>
    </dgm:pt>
    <dgm:pt modelId="{203EFA62-E031-452D-808A-D65DBAD3E456}" type="pres">
      <dgm:prSet presAssocID="{6A05E6CA-C3EE-4C8B-B081-BCDBB962AA79}" presName="Name21" presStyleCnt="0"/>
      <dgm:spPr/>
    </dgm:pt>
    <dgm:pt modelId="{E109D584-AF49-4537-98FE-21790A07E5A9}" type="pres">
      <dgm:prSet presAssocID="{6A05E6CA-C3EE-4C8B-B081-BCDBB962AA79}" presName="level2Shape" presStyleLbl="node4" presStyleIdx="12" presStyleCnt="22" custScaleX="158902" custScaleY="258178"/>
      <dgm:spPr/>
      <dgm:t>
        <a:bodyPr/>
        <a:lstStyle/>
        <a:p>
          <a:endParaRPr lang="de-DE"/>
        </a:p>
      </dgm:t>
    </dgm:pt>
    <dgm:pt modelId="{3B68DAFC-1657-4DCA-B3EF-6014EE177EDD}" type="pres">
      <dgm:prSet presAssocID="{6A05E6CA-C3EE-4C8B-B081-BCDBB962AA79}" presName="hierChild3" presStyleCnt="0"/>
      <dgm:spPr/>
    </dgm:pt>
    <dgm:pt modelId="{5B0C9763-66EC-4693-9621-D7431EE8CBFD}" type="pres">
      <dgm:prSet presAssocID="{4B9D7B96-577A-4303-B549-466310A88818}" presName="Name19" presStyleLbl="parChTrans1D4" presStyleIdx="13" presStyleCnt="22"/>
      <dgm:spPr/>
      <dgm:t>
        <a:bodyPr/>
        <a:lstStyle/>
        <a:p>
          <a:endParaRPr lang="de-DE"/>
        </a:p>
      </dgm:t>
    </dgm:pt>
    <dgm:pt modelId="{374632AB-B51E-4AB0-825E-BF126CD37D7F}" type="pres">
      <dgm:prSet presAssocID="{3A67A9B8-46F6-4744-BCC9-685BD92052EA}" presName="Name21" presStyleCnt="0"/>
      <dgm:spPr/>
    </dgm:pt>
    <dgm:pt modelId="{E8BF5BDA-2765-4BEF-8091-761E75D1EA4F}" type="pres">
      <dgm:prSet presAssocID="{3A67A9B8-46F6-4744-BCC9-685BD92052EA}" presName="level2Shape" presStyleLbl="node4" presStyleIdx="13" presStyleCnt="22" custScaleX="115782"/>
      <dgm:spPr/>
      <dgm:t>
        <a:bodyPr/>
        <a:lstStyle/>
        <a:p>
          <a:endParaRPr lang="de-DE"/>
        </a:p>
      </dgm:t>
    </dgm:pt>
    <dgm:pt modelId="{96E141FB-6DE4-41BF-A0C3-E998B7BDFCF4}" type="pres">
      <dgm:prSet presAssocID="{3A67A9B8-46F6-4744-BCC9-685BD92052EA}" presName="hierChild3" presStyleCnt="0"/>
      <dgm:spPr/>
    </dgm:pt>
    <dgm:pt modelId="{172D865B-1444-4240-AB6B-DB40F37D9E81}" type="pres">
      <dgm:prSet presAssocID="{D5FD0F3E-106E-45D1-AF3A-6D96D64F9E4A}" presName="Name19" presStyleLbl="parChTrans1D4" presStyleIdx="14" presStyleCnt="22"/>
      <dgm:spPr/>
      <dgm:t>
        <a:bodyPr/>
        <a:lstStyle/>
        <a:p>
          <a:endParaRPr lang="de-DE"/>
        </a:p>
      </dgm:t>
    </dgm:pt>
    <dgm:pt modelId="{D7018AE5-26BC-432D-9573-EBF21750F1EF}" type="pres">
      <dgm:prSet presAssocID="{181032E0-AA27-430B-ABA2-74DC522F5F26}" presName="Name21" presStyleCnt="0"/>
      <dgm:spPr/>
    </dgm:pt>
    <dgm:pt modelId="{2164B65E-21F8-4094-9CA6-5FEDB60547D2}" type="pres">
      <dgm:prSet presAssocID="{181032E0-AA27-430B-ABA2-74DC522F5F26}" presName="level2Shape" presStyleLbl="node4" presStyleIdx="14" presStyleCnt="22" custScaleX="184678"/>
      <dgm:spPr/>
      <dgm:t>
        <a:bodyPr/>
        <a:lstStyle/>
        <a:p>
          <a:endParaRPr lang="de-DE"/>
        </a:p>
      </dgm:t>
    </dgm:pt>
    <dgm:pt modelId="{EA2906AD-2E21-4BB8-961C-99F8DBBBCF2C}" type="pres">
      <dgm:prSet presAssocID="{181032E0-AA27-430B-ABA2-74DC522F5F26}" presName="hierChild3" presStyleCnt="0"/>
      <dgm:spPr/>
    </dgm:pt>
    <dgm:pt modelId="{70C15507-13A3-4C6F-BCF0-E838E7E15DA2}" type="pres">
      <dgm:prSet presAssocID="{EEF362A5-D24C-481A-8088-1A6135F62626}" presName="Name19" presStyleLbl="parChTrans1D4" presStyleIdx="15" presStyleCnt="22"/>
      <dgm:spPr/>
      <dgm:t>
        <a:bodyPr/>
        <a:lstStyle/>
        <a:p>
          <a:endParaRPr lang="de-DE"/>
        </a:p>
      </dgm:t>
    </dgm:pt>
    <dgm:pt modelId="{1C54A3E4-E362-4692-836F-1013A5A2D52A}" type="pres">
      <dgm:prSet presAssocID="{970B0832-E139-4507-B683-715E5608A2A4}" presName="Name21" presStyleCnt="0"/>
      <dgm:spPr/>
    </dgm:pt>
    <dgm:pt modelId="{1BA77385-8E45-4C24-84C3-5812E0A630DA}" type="pres">
      <dgm:prSet presAssocID="{970B0832-E139-4507-B683-715E5608A2A4}" presName="level2Shape" presStyleLbl="node4" presStyleIdx="15" presStyleCnt="22" custScaleX="158902" custScaleY="258178"/>
      <dgm:spPr/>
      <dgm:t>
        <a:bodyPr/>
        <a:lstStyle/>
        <a:p>
          <a:endParaRPr lang="de-DE"/>
        </a:p>
      </dgm:t>
    </dgm:pt>
    <dgm:pt modelId="{1E7FA18A-8A58-4DFE-9DC3-B269DAA1FE18}" type="pres">
      <dgm:prSet presAssocID="{970B0832-E139-4507-B683-715E5608A2A4}" presName="hierChild3" presStyleCnt="0"/>
      <dgm:spPr/>
    </dgm:pt>
    <dgm:pt modelId="{3A0FFC26-D807-407F-9B0C-D32F26104751}" type="pres">
      <dgm:prSet presAssocID="{6BAD3F99-8850-4216-A1F6-9FC3B2A69AA7}" presName="Name19" presStyleLbl="parChTrans1D4" presStyleIdx="16" presStyleCnt="22"/>
      <dgm:spPr/>
      <dgm:t>
        <a:bodyPr/>
        <a:lstStyle/>
        <a:p>
          <a:endParaRPr lang="de-DE"/>
        </a:p>
      </dgm:t>
    </dgm:pt>
    <dgm:pt modelId="{BAB0D395-8B86-4677-B624-A567906B27B7}" type="pres">
      <dgm:prSet presAssocID="{4339873A-32C6-4F44-A437-62F821565651}" presName="Name21" presStyleCnt="0"/>
      <dgm:spPr/>
    </dgm:pt>
    <dgm:pt modelId="{08FE1ADB-30E1-4428-9592-CB256154D7C3}" type="pres">
      <dgm:prSet presAssocID="{4339873A-32C6-4F44-A437-62F821565651}" presName="level2Shape" presStyleLbl="node4" presStyleIdx="16" presStyleCnt="22" custScaleX="199899"/>
      <dgm:spPr/>
      <dgm:t>
        <a:bodyPr/>
        <a:lstStyle/>
        <a:p>
          <a:endParaRPr lang="de-DE"/>
        </a:p>
      </dgm:t>
    </dgm:pt>
    <dgm:pt modelId="{A81E9510-A76F-45B9-9B1C-B5AA8DD61404}" type="pres">
      <dgm:prSet presAssocID="{4339873A-32C6-4F44-A437-62F821565651}" presName="hierChild3" presStyleCnt="0"/>
      <dgm:spPr/>
    </dgm:pt>
    <dgm:pt modelId="{9A5E183D-CE65-459B-9A9F-EE0BB9792573}" type="pres">
      <dgm:prSet presAssocID="{928CEE5A-A5D5-48B2-9D2B-89C39FF04D0A}" presName="Name19" presStyleLbl="parChTrans1D4" presStyleIdx="17" presStyleCnt="22"/>
      <dgm:spPr/>
      <dgm:t>
        <a:bodyPr/>
        <a:lstStyle/>
        <a:p>
          <a:endParaRPr lang="de-DE"/>
        </a:p>
      </dgm:t>
    </dgm:pt>
    <dgm:pt modelId="{EB6B0115-C961-496A-B10D-DA5294A144D2}" type="pres">
      <dgm:prSet presAssocID="{BDE89163-BFDF-455C-B22B-F68018A3A62B}" presName="Name21" presStyleCnt="0"/>
      <dgm:spPr/>
    </dgm:pt>
    <dgm:pt modelId="{0E8BCB81-6BFC-4401-8A6E-C41EDC5BFEBB}" type="pres">
      <dgm:prSet presAssocID="{BDE89163-BFDF-455C-B22B-F68018A3A62B}" presName="level2Shape" presStyleLbl="node4" presStyleIdx="17" presStyleCnt="22" custScaleX="158902" custScaleY="258178"/>
      <dgm:spPr/>
      <dgm:t>
        <a:bodyPr/>
        <a:lstStyle/>
        <a:p>
          <a:endParaRPr lang="de-DE"/>
        </a:p>
      </dgm:t>
    </dgm:pt>
    <dgm:pt modelId="{1FC8382A-95EE-4EA3-8AC7-38BD892248F7}" type="pres">
      <dgm:prSet presAssocID="{BDE89163-BFDF-455C-B22B-F68018A3A62B}" presName="hierChild3" presStyleCnt="0"/>
      <dgm:spPr/>
    </dgm:pt>
    <dgm:pt modelId="{E8C25C71-7899-4C67-859C-ACBF74AD03ED}" type="pres">
      <dgm:prSet presAssocID="{D7DD676C-9455-4648-B2BA-382DC02A7AC4}" presName="Name19" presStyleLbl="parChTrans1D4" presStyleIdx="18" presStyleCnt="22"/>
      <dgm:spPr/>
      <dgm:t>
        <a:bodyPr/>
        <a:lstStyle/>
        <a:p>
          <a:endParaRPr lang="de-DE"/>
        </a:p>
      </dgm:t>
    </dgm:pt>
    <dgm:pt modelId="{7D0B8CF1-441C-473C-B50B-333718C16E9E}" type="pres">
      <dgm:prSet presAssocID="{0302A3E1-AE87-4795-933B-F69106E2EF3E}" presName="Name21" presStyleCnt="0"/>
      <dgm:spPr/>
    </dgm:pt>
    <dgm:pt modelId="{CCB6F4D6-D775-42F6-BD91-264D19D5245A}" type="pres">
      <dgm:prSet presAssocID="{0302A3E1-AE87-4795-933B-F69106E2EF3E}" presName="level2Shape" presStyleLbl="node4" presStyleIdx="18" presStyleCnt="22" custScaleX="152233"/>
      <dgm:spPr/>
      <dgm:t>
        <a:bodyPr/>
        <a:lstStyle/>
        <a:p>
          <a:endParaRPr lang="de-DE"/>
        </a:p>
      </dgm:t>
    </dgm:pt>
    <dgm:pt modelId="{FD581010-3A8B-440D-94EF-4A5717173024}" type="pres">
      <dgm:prSet presAssocID="{0302A3E1-AE87-4795-933B-F69106E2EF3E}" presName="hierChild3" presStyleCnt="0"/>
      <dgm:spPr/>
    </dgm:pt>
    <dgm:pt modelId="{A2CCECDC-FB5C-4B18-8304-C054756B1C41}" type="pres">
      <dgm:prSet presAssocID="{F30AD13A-67BD-4D0F-A4DE-93B0236F9031}" presName="Name19" presStyleLbl="parChTrans1D4" presStyleIdx="19" presStyleCnt="22"/>
      <dgm:spPr/>
      <dgm:t>
        <a:bodyPr/>
        <a:lstStyle/>
        <a:p>
          <a:endParaRPr lang="de-DE"/>
        </a:p>
      </dgm:t>
    </dgm:pt>
    <dgm:pt modelId="{B9ADAD26-E233-475A-9264-9A202C527EAF}" type="pres">
      <dgm:prSet presAssocID="{831F577E-81DC-41FE-AA19-B40ED626A421}" presName="Name21" presStyleCnt="0"/>
      <dgm:spPr/>
    </dgm:pt>
    <dgm:pt modelId="{6088B438-8E4D-45D7-9167-6E8BE4919387}" type="pres">
      <dgm:prSet presAssocID="{831F577E-81DC-41FE-AA19-B40ED626A421}" presName="level2Shape" presStyleLbl="node4" presStyleIdx="19" presStyleCnt="22" custScaleX="159811"/>
      <dgm:spPr/>
      <dgm:t>
        <a:bodyPr/>
        <a:lstStyle/>
        <a:p>
          <a:endParaRPr lang="de-DE"/>
        </a:p>
      </dgm:t>
    </dgm:pt>
    <dgm:pt modelId="{EE9B6483-667B-491C-9D0E-9A01752D52AC}" type="pres">
      <dgm:prSet presAssocID="{831F577E-81DC-41FE-AA19-B40ED626A421}" presName="hierChild3" presStyleCnt="0"/>
      <dgm:spPr/>
    </dgm:pt>
    <dgm:pt modelId="{17DBC976-31DB-4325-A0D7-374A732B4B57}" type="pres">
      <dgm:prSet presAssocID="{9CB3215E-630F-450B-B508-950A5224F24D}" presName="Name19" presStyleLbl="parChTrans1D3" presStyleIdx="3" presStyleCnt="5"/>
      <dgm:spPr/>
      <dgm:t>
        <a:bodyPr/>
        <a:lstStyle/>
        <a:p>
          <a:endParaRPr lang="de-DE"/>
        </a:p>
      </dgm:t>
    </dgm:pt>
    <dgm:pt modelId="{50D27178-07A8-481E-9C21-BEA86FE28C3C}" type="pres">
      <dgm:prSet presAssocID="{B98402CE-1B56-4FF5-B30A-82943E0715DD}" presName="Name21" presStyleCnt="0"/>
      <dgm:spPr/>
    </dgm:pt>
    <dgm:pt modelId="{0865AFB2-EF97-4F9B-83E4-FC94E9F076CC}" type="pres">
      <dgm:prSet presAssocID="{B98402CE-1B56-4FF5-B30A-82943E0715DD}" presName="level2Shape" presStyleLbl="node3" presStyleIdx="3" presStyleCnt="5"/>
      <dgm:spPr/>
      <dgm:t>
        <a:bodyPr/>
        <a:lstStyle/>
        <a:p>
          <a:endParaRPr lang="de-DE"/>
        </a:p>
      </dgm:t>
    </dgm:pt>
    <dgm:pt modelId="{3BE62460-5A1B-42AD-AA22-8F2053C740FC}" type="pres">
      <dgm:prSet presAssocID="{B98402CE-1B56-4FF5-B30A-82943E0715DD}" presName="hierChild3" presStyleCnt="0"/>
      <dgm:spPr/>
    </dgm:pt>
    <dgm:pt modelId="{3B9F1C20-1A46-4455-B38B-5B2208429BD9}" type="pres">
      <dgm:prSet presAssocID="{3359D447-3FCA-4620-B56B-C17AEE2A8EB3}" presName="Name19" presStyleLbl="parChTrans1D4" presStyleIdx="20" presStyleCnt="22"/>
      <dgm:spPr/>
      <dgm:t>
        <a:bodyPr/>
        <a:lstStyle/>
        <a:p>
          <a:endParaRPr lang="de-DE"/>
        </a:p>
      </dgm:t>
    </dgm:pt>
    <dgm:pt modelId="{8D267D45-4CE4-40AF-8F7E-1C0A71044C26}" type="pres">
      <dgm:prSet presAssocID="{4B84900F-824D-4B67-A7BB-A637B2B8F453}" presName="Name21" presStyleCnt="0"/>
      <dgm:spPr/>
    </dgm:pt>
    <dgm:pt modelId="{80F7DB91-473A-4187-93E8-0F1253CF8AF2}" type="pres">
      <dgm:prSet presAssocID="{4B84900F-824D-4B67-A7BB-A637B2B8F453}" presName="level2Shape" presStyleLbl="node4" presStyleIdx="20" presStyleCnt="22" custLinFactNeighborX="-13720" custLinFactNeighborY="73"/>
      <dgm:spPr/>
      <dgm:t>
        <a:bodyPr/>
        <a:lstStyle/>
        <a:p>
          <a:endParaRPr lang="de-DE"/>
        </a:p>
      </dgm:t>
    </dgm:pt>
    <dgm:pt modelId="{ECF63F32-79DA-4405-99AC-6E6185C9ABBA}" type="pres">
      <dgm:prSet presAssocID="{4B84900F-824D-4B67-A7BB-A637B2B8F453}" presName="hierChild3" presStyleCnt="0"/>
      <dgm:spPr/>
    </dgm:pt>
    <dgm:pt modelId="{8446BA66-E67D-4138-978C-C62C662DDE72}" type="pres">
      <dgm:prSet presAssocID="{81B1A191-4A5F-4C2D-9ABE-6EB405BC3A2C}" presName="Name19" presStyleLbl="parChTrans1D3" presStyleIdx="4" presStyleCnt="5"/>
      <dgm:spPr/>
      <dgm:t>
        <a:bodyPr/>
        <a:lstStyle/>
        <a:p>
          <a:endParaRPr lang="de-DE"/>
        </a:p>
      </dgm:t>
    </dgm:pt>
    <dgm:pt modelId="{58819A1A-53C4-47CB-A9EB-D7C348E4B3DC}" type="pres">
      <dgm:prSet presAssocID="{AD7BCCEC-CA79-4704-A16C-71B04D64A64B}" presName="Name21" presStyleCnt="0"/>
      <dgm:spPr/>
    </dgm:pt>
    <dgm:pt modelId="{C1224AF4-B10D-4C60-9F7D-10C691D29308}" type="pres">
      <dgm:prSet presAssocID="{AD7BCCEC-CA79-4704-A16C-71B04D64A64B}" presName="level2Shape" presStyleLbl="node3" presStyleIdx="4" presStyleCnt="5"/>
      <dgm:spPr/>
      <dgm:t>
        <a:bodyPr/>
        <a:lstStyle/>
        <a:p>
          <a:endParaRPr lang="de-DE"/>
        </a:p>
      </dgm:t>
    </dgm:pt>
    <dgm:pt modelId="{A4C66DFA-08E9-4CAE-8324-DAF598007F12}" type="pres">
      <dgm:prSet presAssocID="{AD7BCCEC-CA79-4704-A16C-71B04D64A64B}" presName="hierChild3" presStyleCnt="0"/>
      <dgm:spPr/>
    </dgm:pt>
    <dgm:pt modelId="{8E299450-1318-44EA-A54C-E782F9AC96C8}" type="pres">
      <dgm:prSet presAssocID="{FDACB715-4914-415A-A9BC-2797650E932A}" presName="Name19" presStyleLbl="parChTrans1D4" presStyleIdx="21" presStyleCnt="22"/>
      <dgm:spPr/>
      <dgm:t>
        <a:bodyPr/>
        <a:lstStyle/>
        <a:p>
          <a:endParaRPr lang="de-DE"/>
        </a:p>
      </dgm:t>
    </dgm:pt>
    <dgm:pt modelId="{D8389D57-A61C-43C0-ADEB-551D74518AA0}" type="pres">
      <dgm:prSet presAssocID="{B570EB0D-B8F4-429A-9091-4F4AFDB361A7}" presName="Name21" presStyleCnt="0"/>
      <dgm:spPr/>
    </dgm:pt>
    <dgm:pt modelId="{8BC98594-36E0-433D-908E-76677B2E4FC3}" type="pres">
      <dgm:prSet presAssocID="{B570EB0D-B8F4-429A-9091-4F4AFDB361A7}" presName="level2Shape" presStyleLbl="node4" presStyleIdx="21" presStyleCnt="22"/>
      <dgm:spPr/>
      <dgm:t>
        <a:bodyPr/>
        <a:lstStyle/>
        <a:p>
          <a:endParaRPr lang="de-DE"/>
        </a:p>
      </dgm:t>
    </dgm:pt>
    <dgm:pt modelId="{5E1AE3E8-8427-4294-BCA2-1B432CDAD681}" type="pres">
      <dgm:prSet presAssocID="{B570EB0D-B8F4-429A-9091-4F4AFDB361A7}" presName="hierChild3" presStyleCnt="0"/>
      <dgm:spPr/>
    </dgm:pt>
    <dgm:pt modelId="{CDAEF28F-AFDD-42A3-9DC0-310962813C4A}" type="pres">
      <dgm:prSet presAssocID="{1FDDDE64-6076-44BD-8E61-F0513AD740C6}" presName="bgShapesFlow" presStyleCnt="0"/>
      <dgm:spPr/>
    </dgm:pt>
  </dgm:ptLst>
  <dgm:cxnLst>
    <dgm:cxn modelId="{0389ECEC-8189-418B-9D99-C3BECED1FBA1}" type="presOf" srcId="{4B84900F-824D-4B67-A7BB-A637B2B8F453}" destId="{80F7DB91-473A-4187-93E8-0F1253CF8AF2}" srcOrd="0" destOrd="0" presId="urn:microsoft.com/office/officeart/2005/8/layout/hierarchy6"/>
    <dgm:cxn modelId="{C6933D28-C3BE-4013-AAD2-A902E227C3B4}" type="presOf" srcId="{F2A04B6F-1B77-4E04-83ED-D78731161961}" destId="{AD286586-BA46-405D-B5F8-C583D1A61758}" srcOrd="0" destOrd="0" presId="urn:microsoft.com/office/officeart/2005/8/layout/hierarchy6"/>
    <dgm:cxn modelId="{05B3C82E-886E-49B5-B68C-4695BED3AE79}" srcId="{105E81EA-5BAE-4EFE-AD36-C7019F6E7876}" destId="{A1796CD1-87E1-47C1-B473-0B9D4F111DA0}" srcOrd="0" destOrd="0" parTransId="{D2FAACDA-022F-4E13-8243-62C70045501B}" sibTransId="{259DE8F5-330C-4565-88E7-CC2EF91C83EC}"/>
    <dgm:cxn modelId="{0255F71D-B39E-439B-B9AE-33C8120C1CCD}" type="presOf" srcId="{B570EB0D-B8F4-429A-9091-4F4AFDB361A7}" destId="{8BC98594-36E0-433D-908E-76677B2E4FC3}" srcOrd="0" destOrd="0" presId="urn:microsoft.com/office/officeart/2005/8/layout/hierarchy6"/>
    <dgm:cxn modelId="{1E466DDE-5056-4A71-B3E6-3D745CFEC468}" srcId="{05033382-E073-471A-B121-6B6C2E91C736}" destId="{0302A3E1-AE87-4795-933B-F69106E2EF3E}" srcOrd="1" destOrd="0" parTransId="{D7DD676C-9455-4648-B2BA-382DC02A7AC4}" sibTransId="{7C1322BA-80B9-4900-B79F-E22A4F40F2E5}"/>
    <dgm:cxn modelId="{5C4AC01B-2B1B-4A2D-AB29-3ED26EDA3134}" srcId="{BFD34CC5-AC09-4B6F-8112-DE1571BCC908}" destId="{6A05E6CA-C3EE-4C8B-B081-BCDBB962AA79}" srcOrd="0" destOrd="0" parTransId="{2A14F28A-97F6-45FE-9628-5BD78AC9E9A5}" sibTransId="{9C42CBAF-410D-4585-AC32-2FA832735C15}"/>
    <dgm:cxn modelId="{F187A3B2-0AA8-4F37-AE68-02527C5C3DA4}" type="presOf" srcId="{1FDDDE64-6076-44BD-8E61-F0513AD740C6}" destId="{1524F960-2C82-4C95-8582-E0823B824E63}" srcOrd="0" destOrd="0" presId="urn:microsoft.com/office/officeart/2005/8/layout/hierarchy6"/>
    <dgm:cxn modelId="{9BB82D59-5B90-46D2-8AB6-F565A262DC14}" srcId="{1FDDDE64-6076-44BD-8E61-F0513AD740C6}" destId="{53B05EB9-45B2-4623-BD50-2534F36D0C0D}" srcOrd="0" destOrd="0" parTransId="{B91487FD-373F-4AF8-A1FE-AA0E147D577E}" sibTransId="{9A6F34B4-F3DC-4964-ADA6-89317B7CC3AB}"/>
    <dgm:cxn modelId="{82F4BB69-F2F5-4C20-9C5E-DCD0D8F2D249}" type="presOf" srcId="{F30AD13A-67BD-4D0F-A4DE-93B0236F9031}" destId="{A2CCECDC-FB5C-4B18-8304-C054756B1C41}" srcOrd="0" destOrd="0" presId="urn:microsoft.com/office/officeart/2005/8/layout/hierarchy6"/>
    <dgm:cxn modelId="{4B107215-E93D-4B7C-AE43-A1650F3A78A1}" type="presOf" srcId="{ACFEAAD0-190C-4E1C-B3EE-E76D251321B4}" destId="{43AD5CE2-1CAB-495F-A44D-ABBD939D050B}" srcOrd="0" destOrd="0" presId="urn:microsoft.com/office/officeart/2005/8/layout/hierarchy6"/>
    <dgm:cxn modelId="{411680D4-E870-45D7-979A-01B2AA5E42DA}" type="presOf" srcId="{AF7245B4-982C-43AF-96D2-B9A82F7DE485}" destId="{C5053536-BC2D-4836-B91C-D6BB39A37ADE}" srcOrd="0" destOrd="0" presId="urn:microsoft.com/office/officeart/2005/8/layout/hierarchy6"/>
    <dgm:cxn modelId="{8325388D-3E11-45C8-B20C-FA5F76AFDE13}" type="presOf" srcId="{970B0832-E139-4507-B683-715E5608A2A4}" destId="{1BA77385-8E45-4C24-84C3-5812E0A630DA}" srcOrd="0" destOrd="0" presId="urn:microsoft.com/office/officeart/2005/8/layout/hierarchy6"/>
    <dgm:cxn modelId="{D82F3378-CCAC-48FF-AEC1-91F8F0F34811}" srcId="{B9E8CDEB-0E74-4EBE-986C-969C1D04263E}" destId="{B98402CE-1B56-4FF5-B30A-82943E0715DD}" srcOrd="3" destOrd="0" parTransId="{9CB3215E-630F-450B-B508-950A5224F24D}" sibTransId="{24735C46-3CBA-484F-9D1E-323B225CB2A2}"/>
    <dgm:cxn modelId="{6687FC42-05A6-49C0-8224-3DB51F79ACF1}" type="presOf" srcId="{D2FAACDA-022F-4E13-8243-62C70045501B}" destId="{2176678F-1F25-49FB-9A3E-2D60A4A34667}" srcOrd="0" destOrd="0" presId="urn:microsoft.com/office/officeart/2005/8/layout/hierarchy6"/>
    <dgm:cxn modelId="{C93BA7D7-7DA7-49BA-A7E4-86292279245D}" type="presOf" srcId="{26912B40-B87D-467E-9CB3-5E2FC9628EA5}" destId="{EAFEF2E5-80CC-4D5D-8A25-F9EC5016C5D1}" srcOrd="0" destOrd="0" presId="urn:microsoft.com/office/officeart/2005/8/layout/hierarchy6"/>
    <dgm:cxn modelId="{DB22CD87-7D11-4241-A40B-23CD69A0DE32}" srcId="{B9E8CDEB-0E74-4EBE-986C-969C1D04263E}" destId="{6F17C8B8-43AE-4FD2-B154-5DC21382B0FD}" srcOrd="1" destOrd="0" parTransId="{F7DF032F-EF40-4B60-84D3-959F0461CCFE}" sibTransId="{E12E4C39-5572-4604-B161-2E14AC511DD3}"/>
    <dgm:cxn modelId="{C56275CD-2B0A-425A-821A-0542C7FDAF9C}" type="presOf" srcId="{05033382-E073-471A-B121-6B6C2E91C736}" destId="{41D0B788-7CEE-4EE6-BA4A-B8FB875ED0DF}" srcOrd="0" destOrd="0" presId="urn:microsoft.com/office/officeart/2005/8/layout/hierarchy6"/>
    <dgm:cxn modelId="{B3E015D2-55CA-49E4-8CD4-9E8E409E2DE9}" type="presOf" srcId="{81B1A191-4A5F-4C2D-9ABE-6EB405BC3A2C}" destId="{8446BA66-E67D-4138-978C-C62C662DDE72}" srcOrd="0" destOrd="0" presId="urn:microsoft.com/office/officeart/2005/8/layout/hierarchy6"/>
    <dgm:cxn modelId="{32EA70E4-253E-43A8-89E4-A1FBA6FAA899}" type="presOf" srcId="{BDE89163-BFDF-455C-B22B-F68018A3A62B}" destId="{0E8BCB81-6BFC-4401-8A6E-C41EDC5BFEBB}" srcOrd="0" destOrd="0" presId="urn:microsoft.com/office/officeart/2005/8/layout/hierarchy6"/>
    <dgm:cxn modelId="{867A2F51-83F7-46E9-8964-A0DFFD4607E1}" type="presOf" srcId="{D6049911-09B8-4C2C-A4B0-DB94CD41820C}" destId="{C54A7AED-25DE-4871-ACFA-F820232A8420}" srcOrd="0" destOrd="0" presId="urn:microsoft.com/office/officeart/2005/8/layout/hierarchy6"/>
    <dgm:cxn modelId="{E8F5012E-AC62-47F7-88F6-2C5D36966E52}" type="presOf" srcId="{A1796CD1-87E1-47C1-B473-0B9D4F111DA0}" destId="{B1D46B91-9C65-442B-A487-802263B502F4}" srcOrd="0" destOrd="0" presId="urn:microsoft.com/office/officeart/2005/8/layout/hierarchy6"/>
    <dgm:cxn modelId="{947E3BB9-3D77-4240-AEA8-B3BA67B2E6C7}" type="presOf" srcId="{AD7BCCEC-CA79-4704-A16C-71B04D64A64B}" destId="{C1224AF4-B10D-4C60-9F7D-10C691D29308}" srcOrd="0" destOrd="0" presId="urn:microsoft.com/office/officeart/2005/8/layout/hierarchy6"/>
    <dgm:cxn modelId="{55C79F44-9E72-4E3C-9161-4BFFFE5BC51B}" type="presOf" srcId="{53B05EB9-45B2-4623-BD50-2534F36D0C0D}" destId="{A13D2FF8-3FE4-4A61-A840-B731F59FB3C3}" srcOrd="0" destOrd="0" presId="urn:microsoft.com/office/officeart/2005/8/layout/hierarchy6"/>
    <dgm:cxn modelId="{DC377C5D-AB67-46AA-B98B-513B13D5CD2B}" type="presOf" srcId="{B8CF79DD-B741-4CF1-8A06-FCCF8B8C55F2}" destId="{802E371A-D24C-4C19-9B7A-2B54248F76F7}" srcOrd="0" destOrd="0" presId="urn:microsoft.com/office/officeart/2005/8/layout/hierarchy6"/>
    <dgm:cxn modelId="{7A7680B9-0110-474E-AF7F-F30F3B3A7B05}" srcId="{105E81EA-5BAE-4EFE-AD36-C7019F6E7876}" destId="{1787D53D-E1DD-4886-8430-3C00FA01F749}" srcOrd="1" destOrd="0" parTransId="{2B1B5CD1-CABD-4A2F-B553-C901F4E5D6E5}" sibTransId="{F4F3EEAF-BEA5-45D5-878A-91CCBEBC014F}"/>
    <dgm:cxn modelId="{98DA021A-0B8F-4C22-9643-2544E43DF45A}" type="presOf" srcId="{64249594-B65E-4442-B2C2-09059EBEA094}" destId="{315C42C7-2915-445B-A21A-9BBA5CCCAD0E}" srcOrd="0" destOrd="0" presId="urn:microsoft.com/office/officeart/2005/8/layout/hierarchy6"/>
    <dgm:cxn modelId="{467BD85B-BAFC-42B3-A234-1F9CD1235113}" type="presOf" srcId="{28F56C5F-EBBF-436D-B857-4BBD061FD1FE}" destId="{1E94DB2E-7DF6-4460-ADD9-A2F4B225A07A}" srcOrd="0" destOrd="0" presId="urn:microsoft.com/office/officeart/2005/8/layout/hierarchy6"/>
    <dgm:cxn modelId="{E2187F04-C747-44C3-A9DD-89DC5CF530A7}" type="presOf" srcId="{634CAEE3-B14E-4D5B-A919-EA22363CE52B}" destId="{45E49BEC-F0FE-4060-A246-C0BB28353A51}" srcOrd="0" destOrd="0" presId="urn:microsoft.com/office/officeart/2005/8/layout/hierarchy6"/>
    <dgm:cxn modelId="{7DAD0A65-3513-48C9-9AFB-F069422175CC}" srcId="{181032E0-AA27-430B-ABA2-74DC522F5F26}" destId="{970B0832-E139-4507-B683-715E5608A2A4}" srcOrd="0" destOrd="0" parTransId="{EEF362A5-D24C-481A-8088-1A6135F62626}" sibTransId="{C0790A10-F1C8-4DB7-AE40-0B9B6616568B}"/>
    <dgm:cxn modelId="{C882BF63-26FB-4DE5-A723-C529D77FF0C6}" type="presOf" srcId="{6F17C8B8-43AE-4FD2-B154-5DC21382B0FD}" destId="{CAF9A3C4-717E-4D7E-B912-BEE92DBC7BB8}" srcOrd="0" destOrd="0" presId="urn:microsoft.com/office/officeart/2005/8/layout/hierarchy6"/>
    <dgm:cxn modelId="{DE6E28BE-F06A-4B20-A3AD-401E4B86DC57}" type="presOf" srcId="{8732F54C-301A-40A2-8F56-330414FEB7F9}" destId="{24A82652-AFB6-49EA-BE6B-0A2AB1FE9B4D}" srcOrd="0" destOrd="0" presId="urn:microsoft.com/office/officeart/2005/8/layout/hierarchy6"/>
    <dgm:cxn modelId="{FB80C384-6417-425E-A548-4A0DEB30F75A}" srcId="{B9E8CDEB-0E74-4EBE-986C-969C1D04263E}" destId="{05033382-E073-471A-B121-6B6C2E91C736}" srcOrd="2" destOrd="0" parTransId="{8732F54C-301A-40A2-8F56-330414FEB7F9}" sibTransId="{46EF6725-5A6F-419E-9D92-F767E838C9AB}"/>
    <dgm:cxn modelId="{57D20849-AFE6-4889-A473-2ECEF3CF7F12}" srcId="{140ED3B1-70DB-45B4-AEDF-5E6671F4D861}" destId="{F2A04B6F-1B77-4E04-83ED-D78731161961}" srcOrd="0" destOrd="0" parTransId="{09E4B804-E759-4036-8E41-FE3BAED2474E}" sibTransId="{74AC3231-2570-42A9-90DD-37E859F61A1A}"/>
    <dgm:cxn modelId="{05EAE1E3-1407-4B01-9B0E-91FE819ED964}" type="presOf" srcId="{3A67A9B8-46F6-4744-BCC9-685BD92052EA}" destId="{E8BF5BDA-2765-4BEF-8091-761E75D1EA4F}" srcOrd="0" destOrd="0" presId="urn:microsoft.com/office/officeart/2005/8/layout/hierarchy6"/>
    <dgm:cxn modelId="{73467FB9-CC9C-4B15-9561-A63C1BC1C9B9}" type="presOf" srcId="{FE7FFD7B-2EFB-40A4-ADFC-5D17E1139E81}" destId="{2800948E-49E4-4A45-85D1-4CF8DC74B286}" srcOrd="0" destOrd="0" presId="urn:microsoft.com/office/officeart/2005/8/layout/hierarchy6"/>
    <dgm:cxn modelId="{8D7E0C69-4B04-492C-9241-A9D97D850315}" type="presOf" srcId="{3359D447-3FCA-4620-B56B-C17AEE2A8EB3}" destId="{3B9F1C20-1A46-4455-B38B-5B2208429BD9}" srcOrd="0" destOrd="0" presId="urn:microsoft.com/office/officeart/2005/8/layout/hierarchy6"/>
    <dgm:cxn modelId="{6F79699F-62C8-4844-A69F-AB5F111B1C66}" srcId="{140ED3B1-70DB-45B4-AEDF-5E6671F4D861}" destId="{BFD34CC5-AC09-4B6F-8112-DE1571BCC908}" srcOrd="1" destOrd="0" parTransId="{28F56C5F-EBBF-436D-B857-4BBD061FD1FE}" sibTransId="{71AFC031-5051-43BE-A8E1-1680CBCD2559}"/>
    <dgm:cxn modelId="{66985850-8023-479A-BBAC-C1B5720737D3}" type="presOf" srcId="{D5FD0F3E-106E-45D1-AF3A-6D96D64F9E4A}" destId="{172D865B-1444-4240-AB6B-DB40F37D9E81}" srcOrd="0" destOrd="0" presId="urn:microsoft.com/office/officeart/2005/8/layout/hierarchy6"/>
    <dgm:cxn modelId="{A093EFFE-C6B1-4920-A3A8-1C7E63C7E863}" srcId="{B8CF79DD-B741-4CF1-8A06-FCCF8B8C55F2}" destId="{A622177A-DC02-46DC-A4D7-2BF2C901E61A}" srcOrd="0" destOrd="0" parTransId="{ADE15F01-98E8-4EF7-8C7E-AB52037B4BDD}" sibTransId="{B58C872A-FFE7-4D2A-AB7E-90296F84E285}"/>
    <dgm:cxn modelId="{A3F4C2F9-6ED8-4F9B-B369-66C5E3FB37DE}" srcId="{3A67A9B8-46F6-4744-BCC9-685BD92052EA}" destId="{4339873A-32C6-4F44-A437-62F821565651}" srcOrd="1" destOrd="0" parTransId="{6BAD3F99-8850-4216-A1F6-9FC3B2A69AA7}" sibTransId="{872EE763-1AB1-45FD-B970-BDA4B23C0A3C}"/>
    <dgm:cxn modelId="{A5D6A1D0-8F2A-4671-97B9-21FF1F888982}" type="presOf" srcId="{0302A3E1-AE87-4795-933B-F69106E2EF3E}" destId="{CCB6F4D6-D775-42F6-BD91-264D19D5245A}" srcOrd="0" destOrd="0" presId="urn:microsoft.com/office/officeart/2005/8/layout/hierarchy6"/>
    <dgm:cxn modelId="{BC5E0CC5-D8EE-4E7B-82BD-39A171277166}" srcId="{1787D53D-E1DD-4886-8430-3C00FA01F749}" destId="{26912B40-B87D-467E-9CB3-5E2FC9628EA5}" srcOrd="0" destOrd="0" parTransId="{634CAEE3-B14E-4D5B-A919-EA22363CE52B}" sibTransId="{973687F6-A9FA-4B20-9ECA-443D3BCA9323}"/>
    <dgm:cxn modelId="{15E792A1-0A0A-4E5F-9C65-C0955D18867B}" type="presOf" srcId="{9CB3215E-630F-450B-B508-950A5224F24D}" destId="{17DBC976-31DB-4325-A0D7-374A732B4B57}" srcOrd="0" destOrd="0" presId="urn:microsoft.com/office/officeart/2005/8/layout/hierarchy6"/>
    <dgm:cxn modelId="{14E32677-7352-49C9-9062-9C54E8931C41}" type="presOf" srcId="{B98402CE-1B56-4FF5-B30A-82943E0715DD}" destId="{0865AFB2-EF97-4F9B-83E4-FC94E9F076CC}" srcOrd="0" destOrd="0" presId="urn:microsoft.com/office/officeart/2005/8/layout/hierarchy6"/>
    <dgm:cxn modelId="{FD9192AD-9B2B-45AB-8043-F7C559C93047}" type="presOf" srcId="{1787D53D-E1DD-4886-8430-3C00FA01F749}" destId="{FC5F9C56-0A81-41CA-B1EB-3AEA875EDF1E}" srcOrd="0" destOrd="0" presId="urn:microsoft.com/office/officeart/2005/8/layout/hierarchy6"/>
    <dgm:cxn modelId="{589626E6-0A3A-4287-A5F7-F5629F43CD4C}" type="presOf" srcId="{140ED3B1-70DB-45B4-AEDF-5E6671F4D861}" destId="{BDAF885D-D7CC-40D7-9CF3-BEA3E0EE2C5D}" srcOrd="0" destOrd="0" presId="urn:microsoft.com/office/officeart/2005/8/layout/hierarchy6"/>
    <dgm:cxn modelId="{2BAE40EF-2D0A-434B-A204-C6E19CF22789}" type="presOf" srcId="{EEF362A5-D24C-481A-8088-1A6135F62626}" destId="{70C15507-13A3-4C6F-BCF0-E838E7E15DA2}" srcOrd="0" destOrd="0" presId="urn:microsoft.com/office/officeart/2005/8/layout/hierarchy6"/>
    <dgm:cxn modelId="{A50167DB-5547-43F0-999F-975559A424D9}" srcId="{F2A04B6F-1B77-4E04-83ED-D78731161961}" destId="{E4D3DC8B-0E40-4E0E-8C90-E14464360162}" srcOrd="0" destOrd="0" parTransId="{ACFEAAD0-190C-4E1C-B3EE-E76D251321B4}" sibTransId="{3934CA51-F650-4331-AC37-1401A92DABFE}"/>
    <dgm:cxn modelId="{1AD41674-8FAA-4589-8D6C-ADFEBA14331F}" type="presOf" srcId="{E4D3DC8B-0E40-4E0E-8C90-E14464360162}" destId="{E8A98E9E-D1D5-4A66-AFF8-FFEC12684F40}" srcOrd="0" destOrd="0" presId="urn:microsoft.com/office/officeart/2005/8/layout/hierarchy6"/>
    <dgm:cxn modelId="{8C36712E-7760-41BE-BB1C-16F5E7140525}" type="presOf" srcId="{FDACB715-4914-415A-A9BC-2797650E932A}" destId="{8E299450-1318-44EA-A54C-E782F9AC96C8}" srcOrd="0" destOrd="0" presId="urn:microsoft.com/office/officeart/2005/8/layout/hierarchy6"/>
    <dgm:cxn modelId="{48BFB5EA-B343-4CD9-83DE-492A2499E109}" srcId="{A1796CD1-87E1-47C1-B473-0B9D4F111DA0}" destId="{FE7FFD7B-2EFB-40A4-ADFC-5D17E1139E81}" srcOrd="0" destOrd="0" parTransId="{64249594-B65E-4442-B2C2-09059EBEA094}" sibTransId="{60776A96-25B7-4E77-9717-194CD75808EA}"/>
    <dgm:cxn modelId="{427B5B85-BE92-4142-8A31-5589561E4679}" type="presOf" srcId="{A622177A-DC02-46DC-A4D7-2BF2C901E61A}" destId="{064DF1A2-E4B1-4B66-BC17-E1B2016278CF}" srcOrd="0" destOrd="0" presId="urn:microsoft.com/office/officeart/2005/8/layout/hierarchy6"/>
    <dgm:cxn modelId="{9F2CA07C-20B5-4CDE-93C7-4024F7D9EDBA}" type="presOf" srcId="{9E3DDB72-F6A9-4D5D-9F52-6E705C3847E9}" destId="{1D814B86-7D70-4D68-9B7F-E08021057CB8}" srcOrd="0" destOrd="0" presId="urn:microsoft.com/office/officeart/2005/8/layout/hierarchy6"/>
    <dgm:cxn modelId="{EEA74792-D0A0-4A37-8374-EC7D28E7CBE5}" srcId="{B98402CE-1B56-4FF5-B30A-82943E0715DD}" destId="{4B84900F-824D-4B67-A7BB-A637B2B8F453}" srcOrd="0" destOrd="0" parTransId="{3359D447-3FCA-4620-B56B-C17AEE2A8EB3}" sibTransId="{FBC3AF9A-81AC-46AB-AE87-0E6F456A4114}"/>
    <dgm:cxn modelId="{ED79F16E-2427-4DD2-8D03-3D4E50B78B04}" type="presOf" srcId="{6A05E6CA-C3EE-4C8B-B081-BCDBB962AA79}" destId="{E109D584-AF49-4537-98FE-21790A07E5A9}" srcOrd="0" destOrd="0" presId="urn:microsoft.com/office/officeart/2005/8/layout/hierarchy6"/>
    <dgm:cxn modelId="{C917E599-7598-4DF4-8906-A4D78AD94C9E}" type="presOf" srcId="{1BDA42EB-66ED-44A6-8AC9-CDB63AA26C86}" destId="{5120F251-4599-478C-8A9A-61F001AE7A79}" srcOrd="0" destOrd="0" presId="urn:microsoft.com/office/officeart/2005/8/layout/hierarchy6"/>
    <dgm:cxn modelId="{CD1F28D5-460E-4E50-8CB1-408BE13AFC93}" type="presOf" srcId="{4B9D7B96-577A-4303-B549-466310A88818}" destId="{5B0C9763-66EC-4693-9621-D7431EE8CBFD}" srcOrd="0" destOrd="0" presId="urn:microsoft.com/office/officeart/2005/8/layout/hierarchy6"/>
    <dgm:cxn modelId="{393F2648-DF36-4F66-BB44-C048363E63FC}" type="presOf" srcId="{F7DF032F-EF40-4B60-84D3-959F0461CCFE}" destId="{028403A9-40E1-4FD0-870E-646E8B615376}" srcOrd="0" destOrd="0" presId="urn:microsoft.com/office/officeart/2005/8/layout/hierarchy6"/>
    <dgm:cxn modelId="{668C1168-A831-49B3-9281-AAC1033E29D7}" srcId="{53B05EB9-45B2-4623-BD50-2534F36D0C0D}" destId="{B9E8CDEB-0E74-4EBE-986C-969C1D04263E}" srcOrd="0" destOrd="0" parTransId="{0247A0CB-21EE-4C63-A1CC-56D5938AF34D}" sibTransId="{51FC9C3A-5F3B-4A5B-8E4F-966ED59F0884}"/>
    <dgm:cxn modelId="{B9F0BBC8-E9E4-44ED-95E4-C8DED988B85D}" type="presOf" srcId="{B9E8CDEB-0E74-4EBE-986C-969C1D04263E}" destId="{8D67B967-A795-4453-9DA1-7727760455B7}" srcOrd="0" destOrd="0" presId="urn:microsoft.com/office/officeart/2005/8/layout/hierarchy6"/>
    <dgm:cxn modelId="{DABC027D-7B0B-4F90-B30B-F10C0F7F297B}" type="presOf" srcId="{06D659DC-C949-4142-B2BC-5FD506E582AD}" destId="{4D6CE648-4FAC-43FA-815A-81A18A1434E2}" srcOrd="0" destOrd="0" presId="urn:microsoft.com/office/officeart/2005/8/layout/hierarchy6"/>
    <dgm:cxn modelId="{02C1F1E7-C8D6-4E69-AAB5-4A3CA0675313}" srcId="{1BDA42EB-66ED-44A6-8AC9-CDB63AA26C86}" destId="{3A67A9B8-46F6-4744-BCC9-685BD92052EA}" srcOrd="2" destOrd="0" parTransId="{4B9D7B96-577A-4303-B549-466310A88818}" sibTransId="{A0FFCBA8-B884-4A74-BD5F-3D678DE26231}"/>
    <dgm:cxn modelId="{5F2E2B92-361A-433F-822C-120718ECC6B0}" type="presOf" srcId="{2B1B5CD1-CABD-4A2F-B553-C901F4E5D6E5}" destId="{AC4D983E-7C2F-43A6-8868-28B48081F140}" srcOrd="0" destOrd="0" presId="urn:microsoft.com/office/officeart/2005/8/layout/hierarchy6"/>
    <dgm:cxn modelId="{E4AD46D2-60F3-4CCD-9993-DB17411B5FB4}" type="presOf" srcId="{831F577E-81DC-41FE-AA19-B40ED626A421}" destId="{6088B438-8E4D-45D7-9167-6E8BE4919387}" srcOrd="0" destOrd="0" presId="urn:microsoft.com/office/officeart/2005/8/layout/hierarchy6"/>
    <dgm:cxn modelId="{8F9F99BF-CA44-4C33-9708-B94126BFC165}" srcId="{1BDA42EB-66ED-44A6-8AC9-CDB63AA26C86}" destId="{105E81EA-5BAE-4EFE-AD36-C7019F6E7876}" srcOrd="0" destOrd="0" parTransId="{7FD52533-2D4B-4559-A094-AA1C822F436E}" sibTransId="{DC17DBA0-D0A0-4190-A6AA-9FAE52DDA2B4}"/>
    <dgm:cxn modelId="{4CCD4FDB-4477-4B23-B4E7-A73FDC90E8F8}" type="presOf" srcId="{D7DD676C-9455-4648-B2BA-382DC02A7AC4}" destId="{E8C25C71-7899-4C67-859C-ACBF74AD03ED}" srcOrd="0" destOrd="0" presId="urn:microsoft.com/office/officeart/2005/8/layout/hierarchy6"/>
    <dgm:cxn modelId="{7ADF87B3-B802-455B-B972-9ED220313FF2}" srcId="{AD7BCCEC-CA79-4704-A16C-71B04D64A64B}" destId="{B570EB0D-B8F4-429A-9091-4F4AFDB361A7}" srcOrd="0" destOrd="0" parTransId="{FDACB715-4914-415A-A9BC-2797650E932A}" sibTransId="{A47C3709-DBD1-4472-A98C-98743C270288}"/>
    <dgm:cxn modelId="{A3577F24-DC78-4E44-B3C9-85CD4BCDEE8D}" srcId="{05033382-E073-471A-B121-6B6C2E91C736}" destId="{831F577E-81DC-41FE-AA19-B40ED626A421}" srcOrd="2" destOrd="0" parTransId="{F30AD13A-67BD-4D0F-A4DE-93B0236F9031}" sibTransId="{0C8F026B-21C8-4ECF-B736-A131D0B10166}"/>
    <dgm:cxn modelId="{0C6460B1-70BB-4B7B-A378-97B7567C3BCF}" srcId="{6F17C8B8-43AE-4FD2-B154-5DC21382B0FD}" destId="{AF7245B4-982C-43AF-96D2-B9A82F7DE485}" srcOrd="0" destOrd="0" parTransId="{D6049911-09B8-4C2C-A4B0-DB94CD41820C}" sibTransId="{559224DA-E340-4181-BEBE-5B862F06098D}"/>
    <dgm:cxn modelId="{FE2B1C95-8C42-4791-ABED-F8290363A8FB}" type="presOf" srcId="{09E4B804-E759-4036-8E41-FE3BAED2474E}" destId="{12D9F300-0EB8-4E97-9725-A984C8498876}" srcOrd="0" destOrd="0" presId="urn:microsoft.com/office/officeart/2005/8/layout/hierarchy6"/>
    <dgm:cxn modelId="{093415A3-D088-48C2-B18D-757B843DC84D}" type="presOf" srcId="{928CEE5A-A5D5-48B2-9D2B-89C39FF04D0A}" destId="{9A5E183D-CE65-459B-9A9F-EE0BB9792573}" srcOrd="0" destOrd="0" presId="urn:microsoft.com/office/officeart/2005/8/layout/hierarchy6"/>
    <dgm:cxn modelId="{9690F10A-7E63-42BC-B918-FB29FE9A7B47}" type="presOf" srcId="{0247A0CB-21EE-4C63-A1CC-56D5938AF34D}" destId="{EF623949-8039-4BFD-B1C6-671A7B756779}" srcOrd="0" destOrd="0" presId="urn:microsoft.com/office/officeart/2005/8/layout/hierarchy6"/>
    <dgm:cxn modelId="{AA397429-913E-436A-85CD-0EAEAA13035F}" type="presOf" srcId="{181032E0-AA27-430B-ABA2-74DC522F5F26}" destId="{2164B65E-21F8-4094-9CA6-5FEDB60547D2}" srcOrd="0" destOrd="0" presId="urn:microsoft.com/office/officeart/2005/8/layout/hierarchy6"/>
    <dgm:cxn modelId="{12EDDC08-0B02-4C56-A2AC-D5CB8E876F65}" type="presOf" srcId="{ADE15F01-98E8-4EF7-8C7E-AB52037B4BDD}" destId="{1FE37DFF-4492-4C58-9917-048E505EE105}" srcOrd="0" destOrd="0" presId="urn:microsoft.com/office/officeart/2005/8/layout/hierarchy6"/>
    <dgm:cxn modelId="{59314B02-81AA-4FFB-887B-E1F0F856A2D0}" srcId="{05033382-E073-471A-B121-6B6C2E91C736}" destId="{1BDA42EB-66ED-44A6-8AC9-CDB63AA26C86}" srcOrd="0" destOrd="0" parTransId="{A947916C-1834-4ACA-B047-9D37CDDF6AB9}" sibTransId="{5EACE0DD-C328-40A8-ABE8-2712417150D1}"/>
    <dgm:cxn modelId="{E0BC0354-A5C0-4539-A4E8-D68CAEDC6566}" srcId="{B9E8CDEB-0E74-4EBE-986C-969C1D04263E}" destId="{B8CF79DD-B741-4CF1-8A06-FCCF8B8C55F2}" srcOrd="0" destOrd="0" parTransId="{06D659DC-C949-4142-B2BC-5FD506E582AD}" sibTransId="{1E299EB7-4305-45BB-8E14-D6D4467D01FD}"/>
    <dgm:cxn modelId="{4B56562B-07D9-4AC4-8000-82C3D673D480}" srcId="{1BDA42EB-66ED-44A6-8AC9-CDB63AA26C86}" destId="{140ED3B1-70DB-45B4-AEDF-5E6671F4D861}" srcOrd="1" destOrd="0" parTransId="{9E3DDB72-F6A9-4D5D-9F52-6E705C3847E9}" sibTransId="{917264D5-F412-4D96-8925-13AB6AF11DFE}"/>
    <dgm:cxn modelId="{85D558B9-B64A-4371-894E-9F07F1F8C808}" srcId="{4339873A-32C6-4F44-A437-62F821565651}" destId="{BDE89163-BFDF-455C-B22B-F68018A3A62B}" srcOrd="0" destOrd="0" parTransId="{928CEE5A-A5D5-48B2-9D2B-89C39FF04D0A}" sibTransId="{0F909E66-F267-4C48-808C-F66083AF6285}"/>
    <dgm:cxn modelId="{31634D48-5F1F-4F9B-AED4-CB630B40D749}" srcId="{3A67A9B8-46F6-4744-BCC9-685BD92052EA}" destId="{181032E0-AA27-430B-ABA2-74DC522F5F26}" srcOrd="0" destOrd="0" parTransId="{D5FD0F3E-106E-45D1-AF3A-6D96D64F9E4A}" sibTransId="{80EA111C-F0E2-4C55-838B-5EDD92BCC672}"/>
    <dgm:cxn modelId="{4A89ED17-7BFD-4494-9973-9D090B1DF995}" type="presOf" srcId="{2A14F28A-97F6-45FE-9628-5BD78AC9E9A5}" destId="{BE3574F8-9DBC-4995-A1C8-9136AC7570B4}" srcOrd="0" destOrd="0" presId="urn:microsoft.com/office/officeart/2005/8/layout/hierarchy6"/>
    <dgm:cxn modelId="{F459F8A4-4AE1-4244-8021-7FE48376CB68}" type="presOf" srcId="{A947916C-1834-4ACA-B047-9D37CDDF6AB9}" destId="{8B34340F-78D3-45AD-84A7-CB98908238F7}" srcOrd="0" destOrd="0" presId="urn:microsoft.com/office/officeart/2005/8/layout/hierarchy6"/>
    <dgm:cxn modelId="{A1222ECE-26C2-449B-99D6-2A93061F9C74}" type="presOf" srcId="{6BAD3F99-8850-4216-A1F6-9FC3B2A69AA7}" destId="{3A0FFC26-D807-407F-9B0C-D32F26104751}" srcOrd="0" destOrd="0" presId="urn:microsoft.com/office/officeart/2005/8/layout/hierarchy6"/>
    <dgm:cxn modelId="{CF9AF3EC-E6B4-47A0-BD25-BA7A8D612DA0}" srcId="{B9E8CDEB-0E74-4EBE-986C-969C1D04263E}" destId="{AD7BCCEC-CA79-4704-A16C-71B04D64A64B}" srcOrd="4" destOrd="0" parTransId="{81B1A191-4A5F-4C2D-9ABE-6EB405BC3A2C}" sibTransId="{519F1374-87C1-4B63-9327-8C5B15FF14AB}"/>
    <dgm:cxn modelId="{C15B996C-ADF3-4CC2-8F76-AD92F2B4CFF1}" type="presOf" srcId="{105E81EA-5BAE-4EFE-AD36-C7019F6E7876}" destId="{6EBFF033-6621-4AA2-B68D-7C09FD77FF87}" srcOrd="0" destOrd="0" presId="urn:microsoft.com/office/officeart/2005/8/layout/hierarchy6"/>
    <dgm:cxn modelId="{434F3566-0F97-465A-A680-902E08780053}" type="presOf" srcId="{4339873A-32C6-4F44-A437-62F821565651}" destId="{08FE1ADB-30E1-4428-9592-CB256154D7C3}" srcOrd="0" destOrd="0" presId="urn:microsoft.com/office/officeart/2005/8/layout/hierarchy6"/>
    <dgm:cxn modelId="{EF589064-9989-4412-9A9E-93F050AFEE5C}" type="presOf" srcId="{BFD34CC5-AC09-4B6F-8112-DE1571BCC908}" destId="{A9CE7137-3211-492F-A195-4195F349E259}" srcOrd="0" destOrd="0" presId="urn:microsoft.com/office/officeart/2005/8/layout/hierarchy6"/>
    <dgm:cxn modelId="{584068E2-C0C5-4B57-81FC-87D8AFE6D685}" type="presOf" srcId="{7FD52533-2D4B-4559-A094-AA1C822F436E}" destId="{E4A4C69C-9DBD-45E8-94EA-02F82901CCCF}" srcOrd="0" destOrd="0" presId="urn:microsoft.com/office/officeart/2005/8/layout/hierarchy6"/>
    <dgm:cxn modelId="{D1B8DC68-49A4-4319-8079-202EB785DC04}" type="presParOf" srcId="{1524F960-2C82-4C95-8582-E0823B824E63}" destId="{526AD2B2-5408-4701-BA4E-CF2CF66F1B20}" srcOrd="0" destOrd="0" presId="urn:microsoft.com/office/officeart/2005/8/layout/hierarchy6"/>
    <dgm:cxn modelId="{FCCE74B5-B251-4922-90C4-DBC5FA81ACE6}" type="presParOf" srcId="{526AD2B2-5408-4701-BA4E-CF2CF66F1B20}" destId="{FFE6DBFC-5ACA-44F7-99B9-51396C478BF2}" srcOrd="0" destOrd="0" presId="urn:microsoft.com/office/officeart/2005/8/layout/hierarchy6"/>
    <dgm:cxn modelId="{424C611E-EED5-4DFA-B329-C424FEA4203D}" type="presParOf" srcId="{FFE6DBFC-5ACA-44F7-99B9-51396C478BF2}" destId="{289EE176-B391-4873-B79C-E9AD0F37BC4C}" srcOrd="0" destOrd="0" presId="urn:microsoft.com/office/officeart/2005/8/layout/hierarchy6"/>
    <dgm:cxn modelId="{DC09D4D7-1D57-4C16-80F7-C210D770C255}" type="presParOf" srcId="{289EE176-B391-4873-B79C-E9AD0F37BC4C}" destId="{A13D2FF8-3FE4-4A61-A840-B731F59FB3C3}" srcOrd="0" destOrd="0" presId="urn:microsoft.com/office/officeart/2005/8/layout/hierarchy6"/>
    <dgm:cxn modelId="{13985547-ABE2-47CE-BFD3-4ED3AA1187FC}" type="presParOf" srcId="{289EE176-B391-4873-B79C-E9AD0F37BC4C}" destId="{368FF278-F3A6-4A42-9DAA-C04D8793FF1E}" srcOrd="1" destOrd="0" presId="urn:microsoft.com/office/officeart/2005/8/layout/hierarchy6"/>
    <dgm:cxn modelId="{6E87482E-E2BA-4FA5-BD8B-C775641BDEF0}" type="presParOf" srcId="{368FF278-F3A6-4A42-9DAA-C04D8793FF1E}" destId="{EF623949-8039-4BFD-B1C6-671A7B756779}" srcOrd="0" destOrd="0" presId="urn:microsoft.com/office/officeart/2005/8/layout/hierarchy6"/>
    <dgm:cxn modelId="{EC0B9FB4-1D70-46AB-97E6-7ACF8C99A018}" type="presParOf" srcId="{368FF278-F3A6-4A42-9DAA-C04D8793FF1E}" destId="{37C5B746-B2CA-4137-ACC7-87060000E108}" srcOrd="1" destOrd="0" presId="urn:microsoft.com/office/officeart/2005/8/layout/hierarchy6"/>
    <dgm:cxn modelId="{DD430F5F-01B2-45BB-B845-EC62EEDF9F8E}" type="presParOf" srcId="{37C5B746-B2CA-4137-ACC7-87060000E108}" destId="{8D67B967-A795-4453-9DA1-7727760455B7}" srcOrd="0" destOrd="0" presId="urn:microsoft.com/office/officeart/2005/8/layout/hierarchy6"/>
    <dgm:cxn modelId="{A21F69B1-13D8-4DCF-8E4A-786A34AB139D}" type="presParOf" srcId="{37C5B746-B2CA-4137-ACC7-87060000E108}" destId="{2489FC2D-42F2-4C1F-9686-D03C083D702E}" srcOrd="1" destOrd="0" presId="urn:microsoft.com/office/officeart/2005/8/layout/hierarchy6"/>
    <dgm:cxn modelId="{95A578A8-E0B9-415D-8567-4D8FFC0E0532}" type="presParOf" srcId="{2489FC2D-42F2-4C1F-9686-D03C083D702E}" destId="{4D6CE648-4FAC-43FA-815A-81A18A1434E2}" srcOrd="0" destOrd="0" presId="urn:microsoft.com/office/officeart/2005/8/layout/hierarchy6"/>
    <dgm:cxn modelId="{CBDCFC52-84A2-42FC-8A2A-AF43A63C34C7}" type="presParOf" srcId="{2489FC2D-42F2-4C1F-9686-D03C083D702E}" destId="{369B2031-CFB5-42FD-A45D-1CD84C97051D}" srcOrd="1" destOrd="0" presId="urn:microsoft.com/office/officeart/2005/8/layout/hierarchy6"/>
    <dgm:cxn modelId="{152D833E-E3E9-4DEC-ABAA-4A920E52CF2E}" type="presParOf" srcId="{369B2031-CFB5-42FD-A45D-1CD84C97051D}" destId="{802E371A-D24C-4C19-9B7A-2B54248F76F7}" srcOrd="0" destOrd="0" presId="urn:microsoft.com/office/officeart/2005/8/layout/hierarchy6"/>
    <dgm:cxn modelId="{BD4E72E7-A736-4C52-B3B1-D68764BAA948}" type="presParOf" srcId="{369B2031-CFB5-42FD-A45D-1CD84C97051D}" destId="{0C75CE3D-57BD-4D37-9533-C613ED77EF1B}" srcOrd="1" destOrd="0" presId="urn:microsoft.com/office/officeart/2005/8/layout/hierarchy6"/>
    <dgm:cxn modelId="{9EF8B50D-F962-4C08-AF0F-54225363D6E5}" type="presParOf" srcId="{0C75CE3D-57BD-4D37-9533-C613ED77EF1B}" destId="{1FE37DFF-4492-4C58-9917-048E505EE105}" srcOrd="0" destOrd="0" presId="urn:microsoft.com/office/officeart/2005/8/layout/hierarchy6"/>
    <dgm:cxn modelId="{1C886526-8DBF-4AF3-A490-E96478913D30}" type="presParOf" srcId="{0C75CE3D-57BD-4D37-9533-C613ED77EF1B}" destId="{CB4FC2FD-174E-447E-A7DB-6C7959B3764D}" srcOrd="1" destOrd="0" presId="urn:microsoft.com/office/officeart/2005/8/layout/hierarchy6"/>
    <dgm:cxn modelId="{AB7C67F3-0B8F-41DE-8F08-0F871DDC9B56}" type="presParOf" srcId="{CB4FC2FD-174E-447E-A7DB-6C7959B3764D}" destId="{064DF1A2-E4B1-4B66-BC17-E1B2016278CF}" srcOrd="0" destOrd="0" presId="urn:microsoft.com/office/officeart/2005/8/layout/hierarchy6"/>
    <dgm:cxn modelId="{2A317CEC-5007-4CE9-9CD0-4BA1D27AED9C}" type="presParOf" srcId="{CB4FC2FD-174E-447E-A7DB-6C7959B3764D}" destId="{205EA443-99FE-4565-8ACE-5F0AF19C6D76}" srcOrd="1" destOrd="0" presId="urn:microsoft.com/office/officeart/2005/8/layout/hierarchy6"/>
    <dgm:cxn modelId="{A17CCE8D-4699-46CB-8C2A-F89D362113F0}" type="presParOf" srcId="{2489FC2D-42F2-4C1F-9686-D03C083D702E}" destId="{028403A9-40E1-4FD0-870E-646E8B615376}" srcOrd="2" destOrd="0" presId="urn:microsoft.com/office/officeart/2005/8/layout/hierarchy6"/>
    <dgm:cxn modelId="{5DFD5F5D-E831-4C38-AD84-7A0FC56A1905}" type="presParOf" srcId="{2489FC2D-42F2-4C1F-9686-D03C083D702E}" destId="{953D7F6D-0B91-4EB8-9192-4EF33570D532}" srcOrd="3" destOrd="0" presId="urn:microsoft.com/office/officeart/2005/8/layout/hierarchy6"/>
    <dgm:cxn modelId="{0E668743-9C1C-4A68-8273-8E90754A9013}" type="presParOf" srcId="{953D7F6D-0B91-4EB8-9192-4EF33570D532}" destId="{CAF9A3C4-717E-4D7E-B912-BEE92DBC7BB8}" srcOrd="0" destOrd="0" presId="urn:microsoft.com/office/officeart/2005/8/layout/hierarchy6"/>
    <dgm:cxn modelId="{2FA390F5-0141-4613-BD16-F8375FBF62E9}" type="presParOf" srcId="{953D7F6D-0B91-4EB8-9192-4EF33570D532}" destId="{687FEFE3-B4BE-4A5E-8B3A-E5B1E8FB4783}" srcOrd="1" destOrd="0" presId="urn:microsoft.com/office/officeart/2005/8/layout/hierarchy6"/>
    <dgm:cxn modelId="{2765C741-62D6-483B-856C-EA26E2475A1C}" type="presParOf" srcId="{687FEFE3-B4BE-4A5E-8B3A-E5B1E8FB4783}" destId="{C54A7AED-25DE-4871-ACFA-F820232A8420}" srcOrd="0" destOrd="0" presId="urn:microsoft.com/office/officeart/2005/8/layout/hierarchy6"/>
    <dgm:cxn modelId="{EDBBA318-A2E8-4747-A3B6-4AD5FAF046AC}" type="presParOf" srcId="{687FEFE3-B4BE-4A5E-8B3A-E5B1E8FB4783}" destId="{1F91084F-D669-47DC-AC5F-8911BF092DC9}" srcOrd="1" destOrd="0" presId="urn:microsoft.com/office/officeart/2005/8/layout/hierarchy6"/>
    <dgm:cxn modelId="{F48C3C42-0EBC-4E06-9411-908D5F3D68C2}" type="presParOf" srcId="{1F91084F-D669-47DC-AC5F-8911BF092DC9}" destId="{C5053536-BC2D-4836-B91C-D6BB39A37ADE}" srcOrd="0" destOrd="0" presId="urn:microsoft.com/office/officeart/2005/8/layout/hierarchy6"/>
    <dgm:cxn modelId="{0A63BBA6-5DC0-462C-96A8-24408F063161}" type="presParOf" srcId="{1F91084F-D669-47DC-AC5F-8911BF092DC9}" destId="{CD09EE4B-2C21-4026-92FA-A68B76E91334}" srcOrd="1" destOrd="0" presId="urn:microsoft.com/office/officeart/2005/8/layout/hierarchy6"/>
    <dgm:cxn modelId="{35E7CF70-F2D5-40DA-B5A9-C0689D71D2A3}" type="presParOf" srcId="{2489FC2D-42F2-4C1F-9686-D03C083D702E}" destId="{24A82652-AFB6-49EA-BE6B-0A2AB1FE9B4D}" srcOrd="4" destOrd="0" presId="urn:microsoft.com/office/officeart/2005/8/layout/hierarchy6"/>
    <dgm:cxn modelId="{1D9930D6-B0B6-44DE-9DF9-17FDBD92DBB7}" type="presParOf" srcId="{2489FC2D-42F2-4C1F-9686-D03C083D702E}" destId="{438FFAC5-5345-4A19-89DF-FBC217314825}" srcOrd="5" destOrd="0" presId="urn:microsoft.com/office/officeart/2005/8/layout/hierarchy6"/>
    <dgm:cxn modelId="{B9E89E8C-F35B-4659-815C-C9EF8D427C8E}" type="presParOf" srcId="{438FFAC5-5345-4A19-89DF-FBC217314825}" destId="{41D0B788-7CEE-4EE6-BA4A-B8FB875ED0DF}" srcOrd="0" destOrd="0" presId="urn:microsoft.com/office/officeart/2005/8/layout/hierarchy6"/>
    <dgm:cxn modelId="{51CE9529-ABA5-47FC-A0C0-86194CCA9F82}" type="presParOf" srcId="{438FFAC5-5345-4A19-89DF-FBC217314825}" destId="{11549144-B5D6-4EE1-BE65-988E2D09C8C7}" srcOrd="1" destOrd="0" presId="urn:microsoft.com/office/officeart/2005/8/layout/hierarchy6"/>
    <dgm:cxn modelId="{B79DA18E-0DFA-4DA6-AD32-3394B09D3AF2}" type="presParOf" srcId="{11549144-B5D6-4EE1-BE65-988E2D09C8C7}" destId="{8B34340F-78D3-45AD-84A7-CB98908238F7}" srcOrd="0" destOrd="0" presId="urn:microsoft.com/office/officeart/2005/8/layout/hierarchy6"/>
    <dgm:cxn modelId="{F3E19B25-7013-443A-8E63-6CBDA18D5C01}" type="presParOf" srcId="{11549144-B5D6-4EE1-BE65-988E2D09C8C7}" destId="{FA456353-E4D6-407C-8504-5DBBEA29E18F}" srcOrd="1" destOrd="0" presId="urn:microsoft.com/office/officeart/2005/8/layout/hierarchy6"/>
    <dgm:cxn modelId="{EAA9FC90-32BA-4FFA-ADD1-2F20A8E70786}" type="presParOf" srcId="{FA456353-E4D6-407C-8504-5DBBEA29E18F}" destId="{5120F251-4599-478C-8A9A-61F001AE7A79}" srcOrd="0" destOrd="0" presId="urn:microsoft.com/office/officeart/2005/8/layout/hierarchy6"/>
    <dgm:cxn modelId="{6189159D-272E-4F4F-8A3C-366330934755}" type="presParOf" srcId="{FA456353-E4D6-407C-8504-5DBBEA29E18F}" destId="{72E3BAB0-6A6D-476B-AA7F-CD5065A403D2}" srcOrd="1" destOrd="0" presId="urn:microsoft.com/office/officeart/2005/8/layout/hierarchy6"/>
    <dgm:cxn modelId="{B6F7D823-DAE9-4061-B9D5-6BC462322DA9}" type="presParOf" srcId="{72E3BAB0-6A6D-476B-AA7F-CD5065A403D2}" destId="{E4A4C69C-9DBD-45E8-94EA-02F82901CCCF}" srcOrd="0" destOrd="0" presId="urn:microsoft.com/office/officeart/2005/8/layout/hierarchy6"/>
    <dgm:cxn modelId="{65BE9C71-9BAE-4D18-8148-889AE5FD332E}" type="presParOf" srcId="{72E3BAB0-6A6D-476B-AA7F-CD5065A403D2}" destId="{14A5DE8A-A1F4-46E4-A564-D7D4FEDFF0F9}" srcOrd="1" destOrd="0" presId="urn:microsoft.com/office/officeart/2005/8/layout/hierarchy6"/>
    <dgm:cxn modelId="{EC2CF335-0202-4AAF-B5B0-7E8ABF414CD0}" type="presParOf" srcId="{14A5DE8A-A1F4-46E4-A564-D7D4FEDFF0F9}" destId="{6EBFF033-6621-4AA2-B68D-7C09FD77FF87}" srcOrd="0" destOrd="0" presId="urn:microsoft.com/office/officeart/2005/8/layout/hierarchy6"/>
    <dgm:cxn modelId="{E7F2CFB4-9370-4DC3-8855-069E56FA6425}" type="presParOf" srcId="{14A5DE8A-A1F4-46E4-A564-D7D4FEDFF0F9}" destId="{9D0262D8-8AB8-458A-8D01-A4EA4AF1413B}" srcOrd="1" destOrd="0" presId="urn:microsoft.com/office/officeart/2005/8/layout/hierarchy6"/>
    <dgm:cxn modelId="{E191177C-0819-4D52-852F-68236D4BC321}" type="presParOf" srcId="{9D0262D8-8AB8-458A-8D01-A4EA4AF1413B}" destId="{2176678F-1F25-49FB-9A3E-2D60A4A34667}" srcOrd="0" destOrd="0" presId="urn:microsoft.com/office/officeart/2005/8/layout/hierarchy6"/>
    <dgm:cxn modelId="{8889AA80-6F4A-4CFC-B153-B85D34900840}" type="presParOf" srcId="{9D0262D8-8AB8-458A-8D01-A4EA4AF1413B}" destId="{D29F0079-ABB4-4529-BE41-4C75A9D10E05}" srcOrd="1" destOrd="0" presId="urn:microsoft.com/office/officeart/2005/8/layout/hierarchy6"/>
    <dgm:cxn modelId="{C8E805B2-65CD-47A4-9BC8-664F2B27B9B1}" type="presParOf" srcId="{D29F0079-ABB4-4529-BE41-4C75A9D10E05}" destId="{B1D46B91-9C65-442B-A487-802263B502F4}" srcOrd="0" destOrd="0" presId="urn:microsoft.com/office/officeart/2005/8/layout/hierarchy6"/>
    <dgm:cxn modelId="{1511E1B2-1B89-4ADC-B89C-01DCC910B778}" type="presParOf" srcId="{D29F0079-ABB4-4529-BE41-4C75A9D10E05}" destId="{8283073E-0247-4A5F-8CB6-DB5B67225945}" srcOrd="1" destOrd="0" presId="urn:microsoft.com/office/officeart/2005/8/layout/hierarchy6"/>
    <dgm:cxn modelId="{95FFD3F7-CF5A-45EF-9ED3-6608FB789C04}" type="presParOf" srcId="{8283073E-0247-4A5F-8CB6-DB5B67225945}" destId="{315C42C7-2915-445B-A21A-9BBA5CCCAD0E}" srcOrd="0" destOrd="0" presId="urn:microsoft.com/office/officeart/2005/8/layout/hierarchy6"/>
    <dgm:cxn modelId="{D994360D-1EED-4C7B-AF02-2C334C7E34B3}" type="presParOf" srcId="{8283073E-0247-4A5F-8CB6-DB5B67225945}" destId="{79DB97B6-1742-4058-8072-E0260C393140}" srcOrd="1" destOrd="0" presId="urn:microsoft.com/office/officeart/2005/8/layout/hierarchy6"/>
    <dgm:cxn modelId="{EFC42ACB-2F79-4F57-BF66-E8F181C794D9}" type="presParOf" srcId="{79DB97B6-1742-4058-8072-E0260C393140}" destId="{2800948E-49E4-4A45-85D1-4CF8DC74B286}" srcOrd="0" destOrd="0" presId="urn:microsoft.com/office/officeart/2005/8/layout/hierarchy6"/>
    <dgm:cxn modelId="{CF5F6B1E-679A-4853-8DBF-284CC34B1119}" type="presParOf" srcId="{79DB97B6-1742-4058-8072-E0260C393140}" destId="{E9C98E1E-2CC4-4B5D-B66E-B461367775F5}" srcOrd="1" destOrd="0" presId="urn:microsoft.com/office/officeart/2005/8/layout/hierarchy6"/>
    <dgm:cxn modelId="{EAC38E41-147F-4CEB-B2BB-8E253B08A355}" type="presParOf" srcId="{9D0262D8-8AB8-458A-8D01-A4EA4AF1413B}" destId="{AC4D983E-7C2F-43A6-8868-28B48081F140}" srcOrd="2" destOrd="0" presId="urn:microsoft.com/office/officeart/2005/8/layout/hierarchy6"/>
    <dgm:cxn modelId="{C068453B-595E-490B-B0DD-BB95527025F0}" type="presParOf" srcId="{9D0262D8-8AB8-458A-8D01-A4EA4AF1413B}" destId="{558BF065-E882-498C-A7D9-036B7C934FA3}" srcOrd="3" destOrd="0" presId="urn:microsoft.com/office/officeart/2005/8/layout/hierarchy6"/>
    <dgm:cxn modelId="{A00D840D-422A-488E-ADB8-BACCD1E082A2}" type="presParOf" srcId="{558BF065-E882-498C-A7D9-036B7C934FA3}" destId="{FC5F9C56-0A81-41CA-B1EB-3AEA875EDF1E}" srcOrd="0" destOrd="0" presId="urn:microsoft.com/office/officeart/2005/8/layout/hierarchy6"/>
    <dgm:cxn modelId="{204D20EE-F24F-4190-97E1-BEB42C9776DC}" type="presParOf" srcId="{558BF065-E882-498C-A7D9-036B7C934FA3}" destId="{865F1194-9A95-4000-94CB-AE6BBDF9BC15}" srcOrd="1" destOrd="0" presId="urn:microsoft.com/office/officeart/2005/8/layout/hierarchy6"/>
    <dgm:cxn modelId="{D9218075-D70F-45D1-A993-493506770B8E}" type="presParOf" srcId="{865F1194-9A95-4000-94CB-AE6BBDF9BC15}" destId="{45E49BEC-F0FE-4060-A246-C0BB28353A51}" srcOrd="0" destOrd="0" presId="urn:microsoft.com/office/officeart/2005/8/layout/hierarchy6"/>
    <dgm:cxn modelId="{6E4F3A98-B239-4D3E-B5CF-9D33CD6A9A2F}" type="presParOf" srcId="{865F1194-9A95-4000-94CB-AE6BBDF9BC15}" destId="{4576C9CF-BD8F-4AF5-8961-AC1537BCBA87}" srcOrd="1" destOrd="0" presId="urn:microsoft.com/office/officeart/2005/8/layout/hierarchy6"/>
    <dgm:cxn modelId="{564A5855-EE5E-4FD0-BEF4-1EC14D69E167}" type="presParOf" srcId="{4576C9CF-BD8F-4AF5-8961-AC1537BCBA87}" destId="{EAFEF2E5-80CC-4D5D-8A25-F9EC5016C5D1}" srcOrd="0" destOrd="0" presId="urn:microsoft.com/office/officeart/2005/8/layout/hierarchy6"/>
    <dgm:cxn modelId="{23B639B9-0F90-447B-9EA6-C77DFD8E918B}" type="presParOf" srcId="{4576C9CF-BD8F-4AF5-8961-AC1537BCBA87}" destId="{B4A4E738-90CF-474E-893D-CEEE40C59366}" srcOrd="1" destOrd="0" presId="urn:microsoft.com/office/officeart/2005/8/layout/hierarchy6"/>
    <dgm:cxn modelId="{FA09F7B8-FCA8-4280-BF2E-390AD2875829}" type="presParOf" srcId="{72E3BAB0-6A6D-476B-AA7F-CD5065A403D2}" destId="{1D814B86-7D70-4D68-9B7F-E08021057CB8}" srcOrd="2" destOrd="0" presId="urn:microsoft.com/office/officeart/2005/8/layout/hierarchy6"/>
    <dgm:cxn modelId="{F2DB9590-6BD6-4C44-BDFE-1E4F576B459D}" type="presParOf" srcId="{72E3BAB0-6A6D-476B-AA7F-CD5065A403D2}" destId="{76575738-17DE-4470-859D-76AE5C9CA026}" srcOrd="3" destOrd="0" presId="urn:microsoft.com/office/officeart/2005/8/layout/hierarchy6"/>
    <dgm:cxn modelId="{2F8302D5-9F15-41FB-8D18-BF0962E7ECA8}" type="presParOf" srcId="{76575738-17DE-4470-859D-76AE5C9CA026}" destId="{BDAF885D-D7CC-40D7-9CF3-BEA3E0EE2C5D}" srcOrd="0" destOrd="0" presId="urn:microsoft.com/office/officeart/2005/8/layout/hierarchy6"/>
    <dgm:cxn modelId="{F3A4A958-C019-414C-B46B-BA821356993C}" type="presParOf" srcId="{76575738-17DE-4470-859D-76AE5C9CA026}" destId="{95483D48-FB77-477B-A9BA-6FAF049BF6A9}" srcOrd="1" destOrd="0" presId="urn:microsoft.com/office/officeart/2005/8/layout/hierarchy6"/>
    <dgm:cxn modelId="{0514C4BE-2B62-4450-B3F9-33FFB1F70A4E}" type="presParOf" srcId="{95483D48-FB77-477B-A9BA-6FAF049BF6A9}" destId="{12D9F300-0EB8-4E97-9725-A984C8498876}" srcOrd="0" destOrd="0" presId="urn:microsoft.com/office/officeart/2005/8/layout/hierarchy6"/>
    <dgm:cxn modelId="{F3D08164-7003-4B90-8FFF-BB7A6E20F04D}" type="presParOf" srcId="{95483D48-FB77-477B-A9BA-6FAF049BF6A9}" destId="{2FF53328-7C67-4CDA-9B48-A0A7FF965983}" srcOrd="1" destOrd="0" presId="urn:microsoft.com/office/officeart/2005/8/layout/hierarchy6"/>
    <dgm:cxn modelId="{B6149C17-CA86-4298-B0C6-F7D5C5C2AF30}" type="presParOf" srcId="{2FF53328-7C67-4CDA-9B48-A0A7FF965983}" destId="{AD286586-BA46-405D-B5F8-C583D1A61758}" srcOrd="0" destOrd="0" presId="urn:microsoft.com/office/officeart/2005/8/layout/hierarchy6"/>
    <dgm:cxn modelId="{E89210A4-7C5C-4334-8B30-3F81E81439D6}" type="presParOf" srcId="{2FF53328-7C67-4CDA-9B48-A0A7FF965983}" destId="{75953FE3-6138-4F76-9213-8EC654F679A0}" srcOrd="1" destOrd="0" presId="urn:microsoft.com/office/officeart/2005/8/layout/hierarchy6"/>
    <dgm:cxn modelId="{53D73166-C9E8-43B0-95A7-3BE2B5DEC7EA}" type="presParOf" srcId="{75953FE3-6138-4F76-9213-8EC654F679A0}" destId="{43AD5CE2-1CAB-495F-A44D-ABBD939D050B}" srcOrd="0" destOrd="0" presId="urn:microsoft.com/office/officeart/2005/8/layout/hierarchy6"/>
    <dgm:cxn modelId="{96BC4692-DD8C-4B75-95EF-D30F7356144D}" type="presParOf" srcId="{75953FE3-6138-4F76-9213-8EC654F679A0}" destId="{ADCF427F-B177-4E8A-8831-4CAAC0A1C1BB}" srcOrd="1" destOrd="0" presId="urn:microsoft.com/office/officeart/2005/8/layout/hierarchy6"/>
    <dgm:cxn modelId="{BC27E955-5918-4784-B9BA-A22968D5DC48}" type="presParOf" srcId="{ADCF427F-B177-4E8A-8831-4CAAC0A1C1BB}" destId="{E8A98E9E-D1D5-4A66-AFF8-FFEC12684F40}" srcOrd="0" destOrd="0" presId="urn:microsoft.com/office/officeart/2005/8/layout/hierarchy6"/>
    <dgm:cxn modelId="{80D8914F-ACBD-4EEF-9280-24DABD3D79F7}" type="presParOf" srcId="{ADCF427F-B177-4E8A-8831-4CAAC0A1C1BB}" destId="{B8195441-B65F-42A0-82FC-CB98494DA16B}" srcOrd="1" destOrd="0" presId="urn:microsoft.com/office/officeart/2005/8/layout/hierarchy6"/>
    <dgm:cxn modelId="{A90C7EB4-3777-4376-B145-C69728215B05}" type="presParOf" srcId="{95483D48-FB77-477B-A9BA-6FAF049BF6A9}" destId="{1E94DB2E-7DF6-4460-ADD9-A2F4B225A07A}" srcOrd="2" destOrd="0" presId="urn:microsoft.com/office/officeart/2005/8/layout/hierarchy6"/>
    <dgm:cxn modelId="{BE14BBFF-04A1-4143-886B-36E88B0296D5}" type="presParOf" srcId="{95483D48-FB77-477B-A9BA-6FAF049BF6A9}" destId="{B2FB7167-1BD3-4517-8FFB-6F00948B8DC5}" srcOrd="3" destOrd="0" presId="urn:microsoft.com/office/officeart/2005/8/layout/hierarchy6"/>
    <dgm:cxn modelId="{E8DE99C7-F350-4291-84E9-80BB113A81B7}" type="presParOf" srcId="{B2FB7167-1BD3-4517-8FFB-6F00948B8DC5}" destId="{A9CE7137-3211-492F-A195-4195F349E259}" srcOrd="0" destOrd="0" presId="urn:microsoft.com/office/officeart/2005/8/layout/hierarchy6"/>
    <dgm:cxn modelId="{72C9C261-15A1-426E-8B4D-CC2403BAC09D}" type="presParOf" srcId="{B2FB7167-1BD3-4517-8FFB-6F00948B8DC5}" destId="{2D4348D1-1FE9-4432-A269-B6F9498DEB9A}" srcOrd="1" destOrd="0" presId="urn:microsoft.com/office/officeart/2005/8/layout/hierarchy6"/>
    <dgm:cxn modelId="{4332B69B-4448-43E6-A428-0C6FE6E87FBB}" type="presParOf" srcId="{2D4348D1-1FE9-4432-A269-B6F9498DEB9A}" destId="{BE3574F8-9DBC-4995-A1C8-9136AC7570B4}" srcOrd="0" destOrd="0" presId="urn:microsoft.com/office/officeart/2005/8/layout/hierarchy6"/>
    <dgm:cxn modelId="{EE77FF9F-5EBD-45B5-B3BD-3F7CBA8F2313}" type="presParOf" srcId="{2D4348D1-1FE9-4432-A269-B6F9498DEB9A}" destId="{203EFA62-E031-452D-808A-D65DBAD3E456}" srcOrd="1" destOrd="0" presId="urn:microsoft.com/office/officeart/2005/8/layout/hierarchy6"/>
    <dgm:cxn modelId="{932B71A8-48FD-4AD7-8362-484C618EEA5E}" type="presParOf" srcId="{203EFA62-E031-452D-808A-D65DBAD3E456}" destId="{E109D584-AF49-4537-98FE-21790A07E5A9}" srcOrd="0" destOrd="0" presId="urn:microsoft.com/office/officeart/2005/8/layout/hierarchy6"/>
    <dgm:cxn modelId="{F0CFFC58-DBA0-4A82-A7A0-230E735B3AC8}" type="presParOf" srcId="{203EFA62-E031-452D-808A-D65DBAD3E456}" destId="{3B68DAFC-1657-4DCA-B3EF-6014EE177EDD}" srcOrd="1" destOrd="0" presId="urn:microsoft.com/office/officeart/2005/8/layout/hierarchy6"/>
    <dgm:cxn modelId="{C12B98CB-1ACD-4E88-9ABD-E55E1C7B96B6}" type="presParOf" srcId="{72E3BAB0-6A6D-476B-AA7F-CD5065A403D2}" destId="{5B0C9763-66EC-4693-9621-D7431EE8CBFD}" srcOrd="4" destOrd="0" presId="urn:microsoft.com/office/officeart/2005/8/layout/hierarchy6"/>
    <dgm:cxn modelId="{7C000FD1-3ED5-4849-BCAB-924EF6A88D7C}" type="presParOf" srcId="{72E3BAB0-6A6D-476B-AA7F-CD5065A403D2}" destId="{374632AB-B51E-4AB0-825E-BF126CD37D7F}" srcOrd="5" destOrd="0" presId="urn:microsoft.com/office/officeart/2005/8/layout/hierarchy6"/>
    <dgm:cxn modelId="{7F51C146-A095-4A3F-96C7-5EEBCBA88832}" type="presParOf" srcId="{374632AB-B51E-4AB0-825E-BF126CD37D7F}" destId="{E8BF5BDA-2765-4BEF-8091-761E75D1EA4F}" srcOrd="0" destOrd="0" presId="urn:microsoft.com/office/officeart/2005/8/layout/hierarchy6"/>
    <dgm:cxn modelId="{4806BA61-F7D4-4B7D-B0FD-1041D6EEE066}" type="presParOf" srcId="{374632AB-B51E-4AB0-825E-BF126CD37D7F}" destId="{96E141FB-6DE4-41BF-A0C3-E998B7BDFCF4}" srcOrd="1" destOrd="0" presId="urn:microsoft.com/office/officeart/2005/8/layout/hierarchy6"/>
    <dgm:cxn modelId="{CD556DD4-18BE-422B-B2A9-51EC4D51B88E}" type="presParOf" srcId="{96E141FB-6DE4-41BF-A0C3-E998B7BDFCF4}" destId="{172D865B-1444-4240-AB6B-DB40F37D9E81}" srcOrd="0" destOrd="0" presId="urn:microsoft.com/office/officeart/2005/8/layout/hierarchy6"/>
    <dgm:cxn modelId="{92CB7565-8D58-405D-872B-A343E32D94FB}" type="presParOf" srcId="{96E141FB-6DE4-41BF-A0C3-E998B7BDFCF4}" destId="{D7018AE5-26BC-432D-9573-EBF21750F1EF}" srcOrd="1" destOrd="0" presId="urn:microsoft.com/office/officeart/2005/8/layout/hierarchy6"/>
    <dgm:cxn modelId="{54422331-6E56-4DF2-94B6-3356D36CCACF}" type="presParOf" srcId="{D7018AE5-26BC-432D-9573-EBF21750F1EF}" destId="{2164B65E-21F8-4094-9CA6-5FEDB60547D2}" srcOrd="0" destOrd="0" presId="urn:microsoft.com/office/officeart/2005/8/layout/hierarchy6"/>
    <dgm:cxn modelId="{6E79C3A3-B27A-46B8-AD3B-0BD4B3680F5F}" type="presParOf" srcId="{D7018AE5-26BC-432D-9573-EBF21750F1EF}" destId="{EA2906AD-2E21-4BB8-961C-99F8DBBBCF2C}" srcOrd="1" destOrd="0" presId="urn:microsoft.com/office/officeart/2005/8/layout/hierarchy6"/>
    <dgm:cxn modelId="{A3DFC4FE-5E12-4D39-9CBC-88AF80BDB1A1}" type="presParOf" srcId="{EA2906AD-2E21-4BB8-961C-99F8DBBBCF2C}" destId="{70C15507-13A3-4C6F-BCF0-E838E7E15DA2}" srcOrd="0" destOrd="0" presId="urn:microsoft.com/office/officeart/2005/8/layout/hierarchy6"/>
    <dgm:cxn modelId="{5BB20003-2850-487A-BA40-93111373ADB8}" type="presParOf" srcId="{EA2906AD-2E21-4BB8-961C-99F8DBBBCF2C}" destId="{1C54A3E4-E362-4692-836F-1013A5A2D52A}" srcOrd="1" destOrd="0" presId="urn:microsoft.com/office/officeart/2005/8/layout/hierarchy6"/>
    <dgm:cxn modelId="{C354842F-D04A-44B5-832D-82DA2279339F}" type="presParOf" srcId="{1C54A3E4-E362-4692-836F-1013A5A2D52A}" destId="{1BA77385-8E45-4C24-84C3-5812E0A630DA}" srcOrd="0" destOrd="0" presId="urn:microsoft.com/office/officeart/2005/8/layout/hierarchy6"/>
    <dgm:cxn modelId="{6C8F9D6A-FC2F-4168-AC5C-35D7F0E0A33A}" type="presParOf" srcId="{1C54A3E4-E362-4692-836F-1013A5A2D52A}" destId="{1E7FA18A-8A58-4DFE-9DC3-B269DAA1FE18}" srcOrd="1" destOrd="0" presId="urn:microsoft.com/office/officeart/2005/8/layout/hierarchy6"/>
    <dgm:cxn modelId="{B9B08ED6-DB17-4791-915B-92CDFB318C3D}" type="presParOf" srcId="{96E141FB-6DE4-41BF-A0C3-E998B7BDFCF4}" destId="{3A0FFC26-D807-407F-9B0C-D32F26104751}" srcOrd="2" destOrd="0" presId="urn:microsoft.com/office/officeart/2005/8/layout/hierarchy6"/>
    <dgm:cxn modelId="{C0D5CE90-375E-4D1D-A726-4BC9FBF6A3F6}" type="presParOf" srcId="{96E141FB-6DE4-41BF-A0C3-E998B7BDFCF4}" destId="{BAB0D395-8B86-4677-B624-A567906B27B7}" srcOrd="3" destOrd="0" presId="urn:microsoft.com/office/officeart/2005/8/layout/hierarchy6"/>
    <dgm:cxn modelId="{42DD15A9-11E2-4E0A-849A-C1C5A11C869B}" type="presParOf" srcId="{BAB0D395-8B86-4677-B624-A567906B27B7}" destId="{08FE1ADB-30E1-4428-9592-CB256154D7C3}" srcOrd="0" destOrd="0" presId="urn:microsoft.com/office/officeart/2005/8/layout/hierarchy6"/>
    <dgm:cxn modelId="{200BD307-F87F-4D2B-82C5-553D342F2A44}" type="presParOf" srcId="{BAB0D395-8B86-4677-B624-A567906B27B7}" destId="{A81E9510-A76F-45B9-9B1C-B5AA8DD61404}" srcOrd="1" destOrd="0" presId="urn:microsoft.com/office/officeart/2005/8/layout/hierarchy6"/>
    <dgm:cxn modelId="{655E6C05-F96F-4E6B-8387-46302E0C5D57}" type="presParOf" srcId="{A81E9510-A76F-45B9-9B1C-B5AA8DD61404}" destId="{9A5E183D-CE65-459B-9A9F-EE0BB9792573}" srcOrd="0" destOrd="0" presId="urn:microsoft.com/office/officeart/2005/8/layout/hierarchy6"/>
    <dgm:cxn modelId="{AB9AC29B-6F30-42FB-A404-8FD7051DCBB9}" type="presParOf" srcId="{A81E9510-A76F-45B9-9B1C-B5AA8DD61404}" destId="{EB6B0115-C961-496A-B10D-DA5294A144D2}" srcOrd="1" destOrd="0" presId="urn:microsoft.com/office/officeart/2005/8/layout/hierarchy6"/>
    <dgm:cxn modelId="{73EB0C35-AE35-4B4D-BF7A-ADDFC26097B7}" type="presParOf" srcId="{EB6B0115-C961-496A-B10D-DA5294A144D2}" destId="{0E8BCB81-6BFC-4401-8A6E-C41EDC5BFEBB}" srcOrd="0" destOrd="0" presId="urn:microsoft.com/office/officeart/2005/8/layout/hierarchy6"/>
    <dgm:cxn modelId="{4A618B75-1BDE-4A18-871E-2A7A31C78B96}" type="presParOf" srcId="{EB6B0115-C961-496A-B10D-DA5294A144D2}" destId="{1FC8382A-95EE-4EA3-8AC7-38BD892248F7}" srcOrd="1" destOrd="0" presId="urn:microsoft.com/office/officeart/2005/8/layout/hierarchy6"/>
    <dgm:cxn modelId="{5FDA3C78-E4D1-4C16-B2C3-F03627D381A5}" type="presParOf" srcId="{11549144-B5D6-4EE1-BE65-988E2D09C8C7}" destId="{E8C25C71-7899-4C67-859C-ACBF74AD03ED}" srcOrd="2" destOrd="0" presId="urn:microsoft.com/office/officeart/2005/8/layout/hierarchy6"/>
    <dgm:cxn modelId="{4C48B70C-4766-400F-A46C-0873798AAD3E}" type="presParOf" srcId="{11549144-B5D6-4EE1-BE65-988E2D09C8C7}" destId="{7D0B8CF1-441C-473C-B50B-333718C16E9E}" srcOrd="3" destOrd="0" presId="urn:microsoft.com/office/officeart/2005/8/layout/hierarchy6"/>
    <dgm:cxn modelId="{9448D0A0-EFEC-492F-B048-8CFB7C21F0D3}" type="presParOf" srcId="{7D0B8CF1-441C-473C-B50B-333718C16E9E}" destId="{CCB6F4D6-D775-42F6-BD91-264D19D5245A}" srcOrd="0" destOrd="0" presId="urn:microsoft.com/office/officeart/2005/8/layout/hierarchy6"/>
    <dgm:cxn modelId="{CAD190C3-4179-4C5B-8A5C-7E5342A00EF7}" type="presParOf" srcId="{7D0B8CF1-441C-473C-B50B-333718C16E9E}" destId="{FD581010-3A8B-440D-94EF-4A5717173024}" srcOrd="1" destOrd="0" presId="urn:microsoft.com/office/officeart/2005/8/layout/hierarchy6"/>
    <dgm:cxn modelId="{A90767D8-DAA7-4EC9-92C7-F933B87EB499}" type="presParOf" srcId="{11549144-B5D6-4EE1-BE65-988E2D09C8C7}" destId="{A2CCECDC-FB5C-4B18-8304-C054756B1C41}" srcOrd="4" destOrd="0" presId="urn:microsoft.com/office/officeart/2005/8/layout/hierarchy6"/>
    <dgm:cxn modelId="{FDEBBD32-4C38-405E-85FE-FF5ABFD60754}" type="presParOf" srcId="{11549144-B5D6-4EE1-BE65-988E2D09C8C7}" destId="{B9ADAD26-E233-475A-9264-9A202C527EAF}" srcOrd="5" destOrd="0" presId="urn:microsoft.com/office/officeart/2005/8/layout/hierarchy6"/>
    <dgm:cxn modelId="{334DAAF9-287D-4364-BB84-302383ED6DA3}" type="presParOf" srcId="{B9ADAD26-E233-475A-9264-9A202C527EAF}" destId="{6088B438-8E4D-45D7-9167-6E8BE4919387}" srcOrd="0" destOrd="0" presId="urn:microsoft.com/office/officeart/2005/8/layout/hierarchy6"/>
    <dgm:cxn modelId="{986089EC-A9AD-4857-A68F-7E3543DD4D2C}" type="presParOf" srcId="{B9ADAD26-E233-475A-9264-9A202C527EAF}" destId="{EE9B6483-667B-491C-9D0E-9A01752D52AC}" srcOrd="1" destOrd="0" presId="urn:microsoft.com/office/officeart/2005/8/layout/hierarchy6"/>
    <dgm:cxn modelId="{2C283A35-75C0-4AEB-BE1A-A649EBA37247}" type="presParOf" srcId="{2489FC2D-42F2-4C1F-9686-D03C083D702E}" destId="{17DBC976-31DB-4325-A0D7-374A732B4B57}" srcOrd="6" destOrd="0" presId="urn:microsoft.com/office/officeart/2005/8/layout/hierarchy6"/>
    <dgm:cxn modelId="{2A36DBD3-52A4-4F30-8695-0BDA963DE88B}" type="presParOf" srcId="{2489FC2D-42F2-4C1F-9686-D03C083D702E}" destId="{50D27178-07A8-481E-9C21-BEA86FE28C3C}" srcOrd="7" destOrd="0" presId="urn:microsoft.com/office/officeart/2005/8/layout/hierarchy6"/>
    <dgm:cxn modelId="{BED78561-2381-4E9C-A23C-8D60CC319437}" type="presParOf" srcId="{50D27178-07A8-481E-9C21-BEA86FE28C3C}" destId="{0865AFB2-EF97-4F9B-83E4-FC94E9F076CC}" srcOrd="0" destOrd="0" presId="urn:microsoft.com/office/officeart/2005/8/layout/hierarchy6"/>
    <dgm:cxn modelId="{CFD40BBE-4579-4403-935B-603F1606884A}" type="presParOf" srcId="{50D27178-07A8-481E-9C21-BEA86FE28C3C}" destId="{3BE62460-5A1B-42AD-AA22-8F2053C740FC}" srcOrd="1" destOrd="0" presId="urn:microsoft.com/office/officeart/2005/8/layout/hierarchy6"/>
    <dgm:cxn modelId="{5903D90A-DED6-4D78-81DD-9D2D8AE7DC4E}" type="presParOf" srcId="{3BE62460-5A1B-42AD-AA22-8F2053C740FC}" destId="{3B9F1C20-1A46-4455-B38B-5B2208429BD9}" srcOrd="0" destOrd="0" presId="urn:microsoft.com/office/officeart/2005/8/layout/hierarchy6"/>
    <dgm:cxn modelId="{F4D293D6-EF32-46D4-A28A-DC958F2F2262}" type="presParOf" srcId="{3BE62460-5A1B-42AD-AA22-8F2053C740FC}" destId="{8D267D45-4CE4-40AF-8F7E-1C0A71044C26}" srcOrd="1" destOrd="0" presId="urn:microsoft.com/office/officeart/2005/8/layout/hierarchy6"/>
    <dgm:cxn modelId="{1C4CC650-424A-4E7F-8A73-1F71642A70F9}" type="presParOf" srcId="{8D267D45-4CE4-40AF-8F7E-1C0A71044C26}" destId="{80F7DB91-473A-4187-93E8-0F1253CF8AF2}" srcOrd="0" destOrd="0" presId="urn:microsoft.com/office/officeart/2005/8/layout/hierarchy6"/>
    <dgm:cxn modelId="{8CB50621-7E33-493C-831E-99EE4B789316}" type="presParOf" srcId="{8D267D45-4CE4-40AF-8F7E-1C0A71044C26}" destId="{ECF63F32-79DA-4405-99AC-6E6185C9ABBA}" srcOrd="1" destOrd="0" presId="urn:microsoft.com/office/officeart/2005/8/layout/hierarchy6"/>
    <dgm:cxn modelId="{D240302E-61C9-4B70-AE30-0049BC5889ED}" type="presParOf" srcId="{2489FC2D-42F2-4C1F-9686-D03C083D702E}" destId="{8446BA66-E67D-4138-978C-C62C662DDE72}" srcOrd="8" destOrd="0" presId="urn:microsoft.com/office/officeart/2005/8/layout/hierarchy6"/>
    <dgm:cxn modelId="{0E4006C2-A442-40CC-8378-9D2E798E801D}" type="presParOf" srcId="{2489FC2D-42F2-4C1F-9686-D03C083D702E}" destId="{58819A1A-53C4-47CB-A9EB-D7C348E4B3DC}" srcOrd="9" destOrd="0" presId="urn:microsoft.com/office/officeart/2005/8/layout/hierarchy6"/>
    <dgm:cxn modelId="{7E5328EF-A5AF-4BFA-92F9-382EFB4D8CDA}" type="presParOf" srcId="{58819A1A-53C4-47CB-A9EB-D7C348E4B3DC}" destId="{C1224AF4-B10D-4C60-9F7D-10C691D29308}" srcOrd="0" destOrd="0" presId="urn:microsoft.com/office/officeart/2005/8/layout/hierarchy6"/>
    <dgm:cxn modelId="{2279CE4F-FB19-4670-B1F6-7776DB292346}" type="presParOf" srcId="{58819A1A-53C4-47CB-A9EB-D7C348E4B3DC}" destId="{A4C66DFA-08E9-4CAE-8324-DAF598007F12}" srcOrd="1" destOrd="0" presId="urn:microsoft.com/office/officeart/2005/8/layout/hierarchy6"/>
    <dgm:cxn modelId="{21210052-B5AD-461B-9BF6-8CB98BD4355C}" type="presParOf" srcId="{A4C66DFA-08E9-4CAE-8324-DAF598007F12}" destId="{8E299450-1318-44EA-A54C-E782F9AC96C8}" srcOrd="0" destOrd="0" presId="urn:microsoft.com/office/officeart/2005/8/layout/hierarchy6"/>
    <dgm:cxn modelId="{05BB630E-F699-409F-8E8C-D35BDF8FE391}" type="presParOf" srcId="{A4C66DFA-08E9-4CAE-8324-DAF598007F12}" destId="{D8389D57-A61C-43C0-ADEB-551D74518AA0}" srcOrd="1" destOrd="0" presId="urn:microsoft.com/office/officeart/2005/8/layout/hierarchy6"/>
    <dgm:cxn modelId="{1BAF3270-98C8-4C3D-A172-7198C997B24A}" type="presParOf" srcId="{D8389D57-A61C-43C0-ADEB-551D74518AA0}" destId="{8BC98594-36E0-433D-908E-76677B2E4FC3}" srcOrd="0" destOrd="0" presId="urn:microsoft.com/office/officeart/2005/8/layout/hierarchy6"/>
    <dgm:cxn modelId="{025E2F4B-67F5-42D4-949F-E6D02C805C0A}" type="presParOf" srcId="{D8389D57-A61C-43C0-ADEB-551D74518AA0}" destId="{5E1AE3E8-8427-4294-BCA2-1B432CDAD681}" srcOrd="1" destOrd="0" presId="urn:microsoft.com/office/officeart/2005/8/layout/hierarchy6"/>
    <dgm:cxn modelId="{C2408811-ADC3-4587-BDC7-DC7A5DC375DA}" type="presParOf" srcId="{1524F960-2C82-4C95-8582-E0823B824E63}" destId="{CDAEF28F-AFDD-42A3-9DC0-310962813C4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DDDE64-6076-44BD-8E61-F0513AD740C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9E8CDEB-0E74-4EBE-986C-969C1D04263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Project</a:t>
          </a:r>
          <a:endParaRPr lang="de-DE" sz="800" dirty="0"/>
        </a:p>
      </dgm:t>
    </dgm:pt>
    <dgm:pt modelId="{0247A0CB-21EE-4C63-A1CC-56D5938AF34D}" type="parTrans" cxnId="{668C1168-A831-49B3-9281-AAC1033E29D7}">
      <dgm:prSet/>
      <dgm:spPr/>
      <dgm:t>
        <a:bodyPr/>
        <a:lstStyle/>
        <a:p>
          <a:endParaRPr lang="de-DE"/>
        </a:p>
      </dgm:t>
    </dgm:pt>
    <dgm:pt modelId="{51FC9C3A-5F3B-4A5B-8E4F-966ED59F0884}" type="sibTrans" cxnId="{668C1168-A831-49B3-9281-AAC1033E29D7}">
      <dgm:prSet/>
      <dgm:spPr/>
      <dgm:t>
        <a:bodyPr/>
        <a:lstStyle/>
        <a:p>
          <a:endParaRPr lang="de-DE"/>
        </a:p>
      </dgm:t>
    </dgm:pt>
    <dgm:pt modelId="{6F17C8B8-43AE-4FD2-B154-5DC21382B0FD}">
      <dgm:prSet phldrT="[Text]" custT="1"/>
      <dgm:spPr/>
      <dgm:t>
        <a:bodyPr/>
        <a:lstStyle/>
        <a:p>
          <a:r>
            <a:rPr lang="de-DE" sz="800" dirty="0" err="1" smtClean="0"/>
            <a:t>mon</a:t>
          </a:r>
          <a:endParaRPr lang="de-DE" sz="800" dirty="0"/>
        </a:p>
      </dgm:t>
    </dgm:pt>
    <dgm:pt modelId="{F7DF032F-EF40-4B60-84D3-959F0461CCFE}" type="parTrans" cxnId="{DB22CD87-7D11-4241-A40B-23CD69A0DE32}">
      <dgm:prSet/>
      <dgm:spPr/>
      <dgm:t>
        <a:bodyPr/>
        <a:lstStyle/>
        <a:p>
          <a:endParaRPr lang="de-DE"/>
        </a:p>
      </dgm:t>
    </dgm:pt>
    <dgm:pt modelId="{E12E4C39-5572-4604-B161-2E14AC511DD3}" type="sibTrans" cxnId="{DB22CD87-7D11-4241-A40B-23CD69A0DE32}">
      <dgm:prSet/>
      <dgm:spPr/>
      <dgm:t>
        <a:bodyPr/>
        <a:lstStyle/>
        <a:p>
          <a:endParaRPr lang="de-DE"/>
        </a:p>
      </dgm:t>
    </dgm:pt>
    <dgm:pt modelId="{05033382-E073-471A-B121-6B6C2E91C73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err="1" smtClean="0"/>
            <a:t>day</a:t>
          </a:r>
          <a:endParaRPr lang="de-DE" sz="800" dirty="0"/>
        </a:p>
      </dgm:t>
    </dgm:pt>
    <dgm:pt modelId="{8732F54C-301A-40A2-8F56-330414FEB7F9}" type="parTrans" cxnId="{FB80C384-6417-425E-A548-4A0DEB30F75A}">
      <dgm:prSet/>
      <dgm:spPr/>
      <dgm:t>
        <a:bodyPr/>
        <a:lstStyle/>
        <a:p>
          <a:endParaRPr lang="de-DE"/>
        </a:p>
      </dgm:t>
    </dgm:pt>
    <dgm:pt modelId="{46EF6725-5A6F-419E-9D92-F767E838C9AB}" type="sibTrans" cxnId="{FB80C384-6417-425E-A548-4A0DEB30F75A}">
      <dgm:prSet/>
      <dgm:spPr/>
      <dgm:t>
        <a:bodyPr/>
        <a:lstStyle/>
        <a:p>
          <a:endParaRPr lang="de-DE"/>
        </a:p>
      </dgm:t>
    </dgm:pt>
    <dgm:pt modelId="{AD7BCCEC-CA79-4704-A16C-71B04D64A64B}">
      <dgm:prSet phldrT="[Text]" custT="1"/>
      <dgm:spPr/>
      <dgm:t>
        <a:bodyPr/>
        <a:lstStyle/>
        <a:p>
          <a:r>
            <a:rPr lang="de-DE" sz="800" dirty="0" err="1" smtClean="0"/>
            <a:t>fx</a:t>
          </a:r>
          <a:endParaRPr lang="de-DE" sz="800" dirty="0"/>
        </a:p>
      </dgm:t>
    </dgm:pt>
    <dgm:pt modelId="{81B1A191-4A5F-4C2D-9ABE-6EB405BC3A2C}" type="parTrans" cxnId="{CF9AF3EC-E6B4-47A0-BD25-BA7A8D612DA0}">
      <dgm:prSet/>
      <dgm:spPr/>
      <dgm:t>
        <a:bodyPr/>
        <a:lstStyle/>
        <a:p>
          <a:endParaRPr lang="de-DE"/>
        </a:p>
      </dgm:t>
    </dgm:pt>
    <dgm:pt modelId="{519F1374-87C1-4B63-9327-8C5B15FF14AB}" type="sibTrans" cxnId="{CF9AF3EC-E6B4-47A0-BD25-BA7A8D612DA0}">
      <dgm:prSet/>
      <dgm:spPr/>
      <dgm:t>
        <a:bodyPr/>
        <a:lstStyle/>
        <a:p>
          <a:endParaRPr lang="de-DE"/>
        </a:p>
      </dgm:t>
    </dgm:pt>
    <dgm:pt modelId="{B8CF79DD-B741-4CF1-8A06-FCCF8B8C55F2}">
      <dgm:prSet phldrT="[Text]" custT="1"/>
      <dgm:spPr/>
      <dgm:t>
        <a:bodyPr/>
        <a:lstStyle/>
        <a:p>
          <a:r>
            <a:rPr lang="de-DE" sz="800" dirty="0" err="1" smtClean="0"/>
            <a:t>yr</a:t>
          </a:r>
          <a:endParaRPr lang="de-DE" sz="800" dirty="0"/>
        </a:p>
      </dgm:t>
    </dgm:pt>
    <dgm:pt modelId="{06D659DC-C949-4142-B2BC-5FD506E582AD}" type="parTrans" cxnId="{E0BC0354-A5C0-4539-A4E8-D68CAEDC6566}">
      <dgm:prSet/>
      <dgm:spPr/>
      <dgm:t>
        <a:bodyPr/>
        <a:lstStyle/>
        <a:p>
          <a:endParaRPr lang="de-DE"/>
        </a:p>
      </dgm:t>
    </dgm:pt>
    <dgm:pt modelId="{1E299EB7-4305-45BB-8E14-D6D4467D01FD}" type="sibTrans" cxnId="{E0BC0354-A5C0-4539-A4E8-D68CAEDC6566}">
      <dgm:prSet/>
      <dgm:spPr/>
      <dgm:t>
        <a:bodyPr/>
        <a:lstStyle/>
        <a:p>
          <a:endParaRPr lang="de-DE"/>
        </a:p>
      </dgm:t>
    </dgm:pt>
    <dgm:pt modelId="{B98402CE-1B56-4FF5-B30A-82943E0715DD}">
      <dgm:prSet phldrT="[Text]" custT="1"/>
      <dgm:spPr/>
      <dgm:t>
        <a:bodyPr/>
        <a:lstStyle/>
        <a:p>
          <a:r>
            <a:rPr lang="de-DE" sz="800" dirty="0" err="1" smtClean="0"/>
            <a:t>hr</a:t>
          </a:r>
          <a:endParaRPr lang="de-DE" sz="800" dirty="0"/>
        </a:p>
      </dgm:t>
    </dgm:pt>
    <dgm:pt modelId="{9CB3215E-630F-450B-B508-950A5224F24D}" type="parTrans" cxnId="{D82F3378-CCAC-48FF-AEC1-91F8F0F34811}">
      <dgm:prSet/>
      <dgm:spPr/>
      <dgm:t>
        <a:bodyPr/>
        <a:lstStyle/>
        <a:p>
          <a:endParaRPr lang="de-DE"/>
        </a:p>
      </dgm:t>
    </dgm:pt>
    <dgm:pt modelId="{24735C46-3CBA-484F-9D1E-323B225CB2A2}" type="sibTrans" cxnId="{D82F3378-CCAC-48FF-AEC1-91F8F0F34811}">
      <dgm:prSet/>
      <dgm:spPr/>
      <dgm:t>
        <a:bodyPr/>
        <a:lstStyle/>
        <a:p>
          <a:endParaRPr lang="de-DE"/>
        </a:p>
      </dgm:t>
    </dgm:pt>
    <dgm:pt modelId="{4B84900F-824D-4B67-A7BB-A637B2B8F453}">
      <dgm:prSet phldrT="[Text]" custT="1"/>
      <dgm:spPr/>
      <dgm:t>
        <a:bodyPr/>
        <a:lstStyle/>
        <a:p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3359D447-3FCA-4620-B56B-C17AEE2A8EB3}" type="parTrans" cxnId="{EEA74792-D0A0-4A37-8374-EC7D28E7CBE5}">
      <dgm:prSet/>
      <dgm:spPr/>
      <dgm:t>
        <a:bodyPr/>
        <a:lstStyle/>
        <a:p>
          <a:endParaRPr lang="de-DE"/>
        </a:p>
      </dgm:t>
    </dgm:pt>
    <dgm:pt modelId="{FBC3AF9A-81AC-46AB-AE87-0E6F456A4114}" type="sibTrans" cxnId="{EEA74792-D0A0-4A37-8374-EC7D28E7CBE5}">
      <dgm:prSet/>
      <dgm:spPr/>
      <dgm:t>
        <a:bodyPr/>
        <a:lstStyle/>
        <a:p>
          <a:endParaRPr lang="de-DE"/>
        </a:p>
      </dgm:t>
    </dgm:pt>
    <dgm:pt modelId="{1BDA42EB-66ED-44A6-8AC9-CDB63AA26C8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err="1" smtClean="0"/>
            <a:t>atmos</a:t>
          </a:r>
          <a:endParaRPr lang="de-DE" sz="800" dirty="0"/>
        </a:p>
      </dgm:t>
    </dgm:pt>
    <dgm:pt modelId="{A947916C-1834-4ACA-B047-9D37CDDF6AB9}" type="parTrans" cxnId="{59314B02-81AA-4FFB-887B-E1F0F856A2D0}">
      <dgm:prSet/>
      <dgm:spPr/>
      <dgm:t>
        <a:bodyPr/>
        <a:lstStyle/>
        <a:p>
          <a:endParaRPr lang="de-DE"/>
        </a:p>
      </dgm:t>
    </dgm:pt>
    <dgm:pt modelId="{5EACE0DD-C328-40A8-ABE8-2712417150D1}" type="sibTrans" cxnId="{59314B02-81AA-4FFB-887B-E1F0F856A2D0}">
      <dgm:prSet/>
      <dgm:spPr/>
      <dgm:t>
        <a:bodyPr/>
        <a:lstStyle/>
        <a:p>
          <a:endParaRPr lang="de-DE"/>
        </a:p>
      </dgm:t>
    </dgm:pt>
    <dgm:pt modelId="{0302A3E1-AE87-4795-933B-F69106E2EF3E}">
      <dgm:prSet phldrT="[Text]" custT="1"/>
      <dgm:spPr/>
      <dgm:t>
        <a:bodyPr/>
        <a:lstStyle/>
        <a:p>
          <a:r>
            <a:rPr lang="de-DE" sz="800" dirty="0" err="1" smtClean="0"/>
            <a:t>land</a:t>
          </a:r>
          <a:r>
            <a:rPr lang="de-DE" sz="800" dirty="0" smtClean="0"/>
            <a:t> </a:t>
          </a:r>
          <a:endParaRPr lang="de-DE" sz="800" dirty="0"/>
        </a:p>
      </dgm:t>
    </dgm:pt>
    <dgm:pt modelId="{D7DD676C-9455-4648-B2BA-382DC02A7AC4}" type="parTrans" cxnId="{1E466DDE-5056-4A71-B3E6-3D745CFEC468}">
      <dgm:prSet/>
      <dgm:spPr/>
      <dgm:t>
        <a:bodyPr/>
        <a:lstStyle/>
        <a:p>
          <a:endParaRPr lang="de-DE"/>
        </a:p>
      </dgm:t>
    </dgm:pt>
    <dgm:pt modelId="{7C1322BA-80B9-4900-B79F-E22A4F40F2E5}" type="sibTrans" cxnId="{1E466DDE-5056-4A71-B3E6-3D745CFEC468}">
      <dgm:prSet/>
      <dgm:spPr/>
      <dgm:t>
        <a:bodyPr/>
        <a:lstStyle/>
        <a:p>
          <a:endParaRPr lang="de-DE"/>
        </a:p>
      </dgm:t>
    </dgm:pt>
    <dgm:pt modelId="{831F577E-81DC-41FE-AA19-B40ED626A421}">
      <dgm:prSet phldrT="[Text]" custT="1"/>
      <dgm:spPr/>
      <dgm:t>
        <a:bodyPr/>
        <a:lstStyle/>
        <a:p>
          <a:r>
            <a:rPr lang="de-DE" sz="800" dirty="0" err="1" smtClean="0"/>
            <a:t>ocean</a:t>
          </a:r>
          <a:endParaRPr lang="de-DE" sz="800" dirty="0"/>
        </a:p>
      </dgm:t>
    </dgm:pt>
    <dgm:pt modelId="{F30AD13A-67BD-4D0F-A4DE-93B0236F9031}" type="parTrans" cxnId="{A3577F24-DC78-4E44-B3C9-85CD4BCDEE8D}">
      <dgm:prSet/>
      <dgm:spPr/>
      <dgm:t>
        <a:bodyPr/>
        <a:lstStyle/>
        <a:p>
          <a:endParaRPr lang="de-DE"/>
        </a:p>
      </dgm:t>
    </dgm:pt>
    <dgm:pt modelId="{0C8F026B-21C8-4ECF-B736-A131D0B10166}" type="sibTrans" cxnId="{A3577F24-DC78-4E44-B3C9-85CD4BCDEE8D}">
      <dgm:prSet/>
      <dgm:spPr/>
      <dgm:t>
        <a:bodyPr/>
        <a:lstStyle/>
        <a:p>
          <a:endParaRPr lang="de-DE"/>
        </a:p>
      </dgm:t>
    </dgm:pt>
    <dgm:pt modelId="{A622177A-DC02-46DC-A4D7-2BF2C901E61A}">
      <dgm:prSet phldrT="[Text]" custT="1"/>
      <dgm:spPr/>
      <dgm:t>
        <a:bodyPr/>
        <a:lstStyle/>
        <a:p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ADE15F01-98E8-4EF7-8C7E-AB52037B4BDD}" type="parTrans" cxnId="{A093EFFE-C6B1-4920-A3A8-1C7E63C7E863}">
      <dgm:prSet/>
      <dgm:spPr/>
      <dgm:t>
        <a:bodyPr/>
        <a:lstStyle/>
        <a:p>
          <a:endParaRPr lang="de-DE"/>
        </a:p>
      </dgm:t>
    </dgm:pt>
    <dgm:pt modelId="{B58C872A-FFE7-4D2A-AB7E-90296F84E285}" type="sibTrans" cxnId="{A093EFFE-C6B1-4920-A3A8-1C7E63C7E863}">
      <dgm:prSet/>
      <dgm:spPr/>
      <dgm:t>
        <a:bodyPr/>
        <a:lstStyle/>
        <a:p>
          <a:endParaRPr lang="de-DE"/>
        </a:p>
      </dgm:t>
    </dgm:pt>
    <dgm:pt modelId="{B570EB0D-B8F4-429A-9091-4F4AFDB361A7}">
      <dgm:prSet phldrT="[Text]" custT="1"/>
      <dgm:spPr/>
      <dgm:t>
        <a:bodyPr/>
        <a:lstStyle/>
        <a:p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FDACB715-4914-415A-A9BC-2797650E932A}" type="parTrans" cxnId="{7ADF87B3-B802-455B-B972-9ED220313FF2}">
      <dgm:prSet/>
      <dgm:spPr/>
      <dgm:t>
        <a:bodyPr/>
        <a:lstStyle/>
        <a:p>
          <a:endParaRPr lang="de-DE"/>
        </a:p>
      </dgm:t>
    </dgm:pt>
    <dgm:pt modelId="{A47C3709-DBD1-4472-A98C-98743C270288}" type="sibTrans" cxnId="{7ADF87B3-B802-455B-B972-9ED220313FF2}">
      <dgm:prSet/>
      <dgm:spPr/>
      <dgm:t>
        <a:bodyPr/>
        <a:lstStyle/>
        <a:p>
          <a:endParaRPr lang="de-DE"/>
        </a:p>
      </dgm:t>
    </dgm:pt>
    <dgm:pt modelId="{AF7245B4-982C-43AF-96D2-B9A82F7DE485}">
      <dgm:prSet phldrT="[Text]" custT="1"/>
      <dgm:spPr/>
      <dgm:t>
        <a:bodyPr/>
        <a:lstStyle/>
        <a:p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D6049911-09B8-4C2C-A4B0-DB94CD41820C}" type="parTrans" cxnId="{0C6460B1-70BB-4B7B-A378-97B7567C3BCF}">
      <dgm:prSet/>
      <dgm:spPr/>
      <dgm:t>
        <a:bodyPr/>
        <a:lstStyle/>
        <a:p>
          <a:endParaRPr lang="de-DE"/>
        </a:p>
      </dgm:t>
    </dgm:pt>
    <dgm:pt modelId="{559224DA-E340-4181-BEBE-5B862F06098D}" type="sibTrans" cxnId="{0C6460B1-70BB-4B7B-A378-97B7567C3BCF}">
      <dgm:prSet/>
      <dgm:spPr/>
      <dgm:t>
        <a:bodyPr/>
        <a:lstStyle/>
        <a:p>
          <a:endParaRPr lang="de-DE"/>
        </a:p>
      </dgm:t>
    </dgm:pt>
    <dgm:pt modelId="{105E81EA-5BAE-4EFE-AD36-C7019F6E787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var1</a:t>
          </a:r>
          <a:endParaRPr lang="de-DE" sz="800" dirty="0"/>
        </a:p>
      </dgm:t>
    </dgm:pt>
    <dgm:pt modelId="{7FD52533-2D4B-4559-A094-AA1C822F436E}" type="parTrans" cxnId="{8F9F99BF-CA44-4C33-9708-B94126BFC165}">
      <dgm:prSet/>
      <dgm:spPr/>
      <dgm:t>
        <a:bodyPr/>
        <a:lstStyle/>
        <a:p>
          <a:endParaRPr lang="de-DE"/>
        </a:p>
      </dgm:t>
    </dgm:pt>
    <dgm:pt modelId="{DC17DBA0-D0A0-4190-A6AA-9FAE52DDA2B4}" type="sibTrans" cxnId="{8F9F99BF-CA44-4C33-9708-B94126BFC165}">
      <dgm:prSet/>
      <dgm:spPr/>
      <dgm:t>
        <a:bodyPr/>
        <a:lstStyle/>
        <a:p>
          <a:endParaRPr lang="de-DE"/>
        </a:p>
      </dgm:t>
    </dgm:pt>
    <dgm:pt modelId="{140ED3B1-70DB-45B4-AEDF-5E6671F4D861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var2</a:t>
          </a:r>
          <a:endParaRPr lang="de-DE" sz="800" dirty="0"/>
        </a:p>
      </dgm:t>
    </dgm:pt>
    <dgm:pt modelId="{9E3DDB72-F6A9-4D5D-9F52-6E705C3847E9}" type="parTrans" cxnId="{4B56562B-07D9-4AC4-8000-82C3D673D480}">
      <dgm:prSet/>
      <dgm:spPr/>
      <dgm:t>
        <a:bodyPr/>
        <a:lstStyle/>
        <a:p>
          <a:endParaRPr lang="de-DE"/>
        </a:p>
      </dgm:t>
    </dgm:pt>
    <dgm:pt modelId="{917264D5-F412-4D96-8925-13AB6AF11DFE}" type="sibTrans" cxnId="{4B56562B-07D9-4AC4-8000-82C3D673D480}">
      <dgm:prSet/>
      <dgm:spPr/>
      <dgm:t>
        <a:bodyPr/>
        <a:lstStyle/>
        <a:p>
          <a:endParaRPr lang="de-DE"/>
        </a:p>
      </dgm:t>
    </dgm:pt>
    <dgm:pt modelId="{3A67A9B8-46F6-4744-BCC9-685BD92052EA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var3</a:t>
          </a:r>
          <a:endParaRPr lang="de-DE" sz="800" dirty="0"/>
        </a:p>
      </dgm:t>
    </dgm:pt>
    <dgm:pt modelId="{4B9D7B96-577A-4303-B549-466310A88818}" type="parTrans" cxnId="{02C1F1E7-C8D6-4E69-AAB5-4A3CA0675313}">
      <dgm:prSet/>
      <dgm:spPr/>
      <dgm:t>
        <a:bodyPr/>
        <a:lstStyle/>
        <a:p>
          <a:endParaRPr lang="de-DE"/>
        </a:p>
      </dgm:t>
    </dgm:pt>
    <dgm:pt modelId="{A0FFCBA8-B884-4A74-BD5F-3D678DE26231}" type="sibTrans" cxnId="{02C1F1E7-C8D6-4E69-AAB5-4A3CA0675313}">
      <dgm:prSet/>
      <dgm:spPr/>
      <dgm:t>
        <a:bodyPr/>
        <a:lstStyle/>
        <a:p>
          <a:endParaRPr lang="de-DE"/>
        </a:p>
      </dgm:t>
    </dgm:pt>
    <dgm:pt modelId="{A1796CD1-87E1-47C1-B473-0B9D4F111DA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memb1</a:t>
          </a:r>
          <a:endParaRPr lang="de-DE" sz="800" dirty="0"/>
        </a:p>
      </dgm:t>
    </dgm:pt>
    <dgm:pt modelId="{D2FAACDA-022F-4E13-8243-62C70045501B}" type="parTrans" cxnId="{05B3C82E-886E-49B5-B68C-4695BED3AE79}">
      <dgm:prSet/>
      <dgm:spPr/>
      <dgm:t>
        <a:bodyPr/>
        <a:lstStyle/>
        <a:p>
          <a:endParaRPr lang="de-DE"/>
        </a:p>
      </dgm:t>
    </dgm:pt>
    <dgm:pt modelId="{259DE8F5-330C-4565-88E7-CC2EF91C83EC}" type="sibTrans" cxnId="{05B3C82E-886E-49B5-B68C-4695BED3AE79}">
      <dgm:prSet/>
      <dgm:spPr/>
      <dgm:t>
        <a:bodyPr/>
        <a:lstStyle/>
        <a:p>
          <a:endParaRPr lang="de-DE"/>
        </a:p>
      </dgm:t>
    </dgm:pt>
    <dgm:pt modelId="{1787D53D-E1DD-4886-8430-3C00FA01F749}">
      <dgm:prSet phldrT="[Text]" custT="1"/>
      <dgm:spPr/>
      <dgm:t>
        <a:bodyPr/>
        <a:lstStyle/>
        <a:p>
          <a:r>
            <a:rPr lang="de-DE" sz="800" dirty="0" smtClean="0"/>
            <a:t>memb2</a:t>
          </a:r>
          <a:endParaRPr lang="de-DE" sz="800" dirty="0"/>
        </a:p>
      </dgm:t>
    </dgm:pt>
    <dgm:pt modelId="{2B1B5CD1-CABD-4A2F-B553-C901F4E5D6E5}" type="parTrans" cxnId="{7A7680B9-0110-474E-AF7F-F30F3B3A7B05}">
      <dgm:prSet/>
      <dgm:spPr/>
      <dgm:t>
        <a:bodyPr/>
        <a:lstStyle/>
        <a:p>
          <a:endParaRPr lang="de-DE"/>
        </a:p>
      </dgm:t>
    </dgm:pt>
    <dgm:pt modelId="{F4F3EEAF-BEA5-45D5-878A-91CCBEBC014F}" type="sibTrans" cxnId="{7A7680B9-0110-474E-AF7F-F30F3B3A7B05}">
      <dgm:prSet/>
      <dgm:spPr/>
      <dgm:t>
        <a:bodyPr/>
        <a:lstStyle/>
        <a:p>
          <a:endParaRPr lang="de-DE"/>
        </a:p>
      </dgm:t>
    </dgm:pt>
    <dgm:pt modelId="{F2A04B6F-1B77-4E04-83ED-D78731161961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memb1</a:t>
          </a:r>
          <a:endParaRPr lang="de-DE" sz="800" dirty="0"/>
        </a:p>
      </dgm:t>
    </dgm:pt>
    <dgm:pt modelId="{09E4B804-E759-4036-8E41-FE3BAED2474E}" type="parTrans" cxnId="{57D20849-AFE6-4889-A473-2ECEF3CF7F12}">
      <dgm:prSet/>
      <dgm:spPr/>
      <dgm:t>
        <a:bodyPr/>
        <a:lstStyle/>
        <a:p>
          <a:endParaRPr lang="de-DE"/>
        </a:p>
      </dgm:t>
    </dgm:pt>
    <dgm:pt modelId="{74AC3231-2570-42A9-90DD-37E859F61A1A}" type="sibTrans" cxnId="{57D20849-AFE6-4889-A473-2ECEF3CF7F12}">
      <dgm:prSet/>
      <dgm:spPr/>
      <dgm:t>
        <a:bodyPr/>
        <a:lstStyle/>
        <a:p>
          <a:endParaRPr lang="de-DE"/>
        </a:p>
      </dgm:t>
    </dgm:pt>
    <dgm:pt modelId="{BFD34CC5-AC09-4B6F-8112-DE1571BCC908}">
      <dgm:prSet phldrT="[Text]" custT="1"/>
      <dgm:spPr/>
      <dgm:t>
        <a:bodyPr/>
        <a:lstStyle/>
        <a:p>
          <a:r>
            <a:rPr lang="de-DE" sz="800" dirty="0" smtClean="0"/>
            <a:t>memb2</a:t>
          </a:r>
          <a:endParaRPr lang="de-DE" sz="800" dirty="0"/>
        </a:p>
      </dgm:t>
    </dgm:pt>
    <dgm:pt modelId="{28F56C5F-EBBF-436D-B857-4BBD061FD1FE}" type="parTrans" cxnId="{6F79699F-62C8-4844-A69F-AB5F111B1C66}">
      <dgm:prSet/>
      <dgm:spPr/>
      <dgm:t>
        <a:bodyPr/>
        <a:lstStyle/>
        <a:p>
          <a:endParaRPr lang="de-DE"/>
        </a:p>
      </dgm:t>
    </dgm:pt>
    <dgm:pt modelId="{71AFC031-5051-43BE-A8E1-1680CBCD2559}" type="sibTrans" cxnId="{6F79699F-62C8-4844-A69F-AB5F111B1C66}">
      <dgm:prSet/>
      <dgm:spPr/>
      <dgm:t>
        <a:bodyPr/>
        <a:lstStyle/>
        <a:p>
          <a:endParaRPr lang="de-DE"/>
        </a:p>
      </dgm:t>
    </dgm:pt>
    <dgm:pt modelId="{181032E0-AA27-430B-ABA2-74DC522F5F2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memb1</a:t>
          </a:r>
          <a:endParaRPr lang="de-DE" sz="800" dirty="0"/>
        </a:p>
      </dgm:t>
    </dgm:pt>
    <dgm:pt modelId="{D5FD0F3E-106E-45D1-AF3A-6D96D64F9E4A}" type="parTrans" cxnId="{31634D48-5F1F-4F9B-AED4-CB630B40D749}">
      <dgm:prSet/>
      <dgm:spPr/>
      <dgm:t>
        <a:bodyPr/>
        <a:lstStyle/>
        <a:p>
          <a:endParaRPr lang="de-DE"/>
        </a:p>
      </dgm:t>
    </dgm:pt>
    <dgm:pt modelId="{80EA111C-F0E2-4C55-838B-5EDD92BCC672}" type="sibTrans" cxnId="{31634D48-5F1F-4F9B-AED4-CB630B40D749}">
      <dgm:prSet/>
      <dgm:spPr/>
      <dgm:t>
        <a:bodyPr/>
        <a:lstStyle/>
        <a:p>
          <a:endParaRPr lang="de-DE"/>
        </a:p>
      </dgm:t>
    </dgm:pt>
    <dgm:pt modelId="{4339873A-32C6-4F44-A437-62F821565651}">
      <dgm:prSet phldrT="[Text]" custT="1"/>
      <dgm:spPr/>
      <dgm:t>
        <a:bodyPr/>
        <a:lstStyle/>
        <a:p>
          <a:r>
            <a:rPr lang="de-DE" sz="800" dirty="0" smtClean="0"/>
            <a:t>memb2</a:t>
          </a:r>
          <a:endParaRPr lang="de-DE" sz="800" dirty="0"/>
        </a:p>
      </dgm:t>
    </dgm:pt>
    <dgm:pt modelId="{6BAD3F99-8850-4216-A1F6-9FC3B2A69AA7}" type="parTrans" cxnId="{A3F4C2F9-6ED8-4F9B-B369-66C5E3FB37DE}">
      <dgm:prSet/>
      <dgm:spPr/>
      <dgm:t>
        <a:bodyPr/>
        <a:lstStyle/>
        <a:p>
          <a:endParaRPr lang="de-DE"/>
        </a:p>
      </dgm:t>
    </dgm:pt>
    <dgm:pt modelId="{872EE763-1AB1-45FD-B970-BDA4B23C0A3C}" type="sibTrans" cxnId="{A3F4C2F9-6ED8-4F9B-B369-66C5E3FB37DE}">
      <dgm:prSet/>
      <dgm:spPr/>
      <dgm:t>
        <a:bodyPr/>
        <a:lstStyle/>
        <a:p>
          <a:endParaRPr lang="de-DE"/>
        </a:p>
      </dgm:t>
    </dgm:pt>
    <dgm:pt modelId="{FE7FFD7B-2EFB-40A4-ADFC-5D17E1139E81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file1</a:t>
          </a:r>
          <a:br>
            <a:rPr lang="de-DE" sz="800" dirty="0" smtClean="0"/>
          </a:br>
          <a:r>
            <a:rPr lang="de-DE" sz="800" dirty="0" smtClean="0"/>
            <a:t>file2</a:t>
          </a:r>
          <a:br>
            <a:rPr lang="de-DE" sz="800" dirty="0" smtClean="0"/>
          </a:br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64249594-B65E-4442-B2C2-09059EBEA094}" type="parTrans" cxnId="{48BFB5EA-B343-4CD9-83DE-492A2499E109}">
      <dgm:prSet/>
      <dgm:spPr/>
      <dgm:t>
        <a:bodyPr/>
        <a:lstStyle/>
        <a:p>
          <a:endParaRPr lang="de-DE"/>
        </a:p>
      </dgm:t>
    </dgm:pt>
    <dgm:pt modelId="{60776A96-25B7-4E77-9717-194CD75808EA}" type="sibTrans" cxnId="{48BFB5EA-B343-4CD9-83DE-492A2499E109}">
      <dgm:prSet/>
      <dgm:spPr/>
      <dgm:t>
        <a:bodyPr/>
        <a:lstStyle/>
        <a:p>
          <a:endParaRPr lang="de-DE"/>
        </a:p>
      </dgm:t>
    </dgm:pt>
    <dgm:pt modelId="{26912B40-B87D-467E-9CB3-5E2FC9628EA5}">
      <dgm:prSet phldrT="[Text]" custT="1"/>
      <dgm:spPr/>
      <dgm:t>
        <a:bodyPr/>
        <a:lstStyle/>
        <a:p>
          <a:r>
            <a:rPr lang="de-DE" sz="800" dirty="0" smtClean="0"/>
            <a:t>file1</a:t>
          </a:r>
          <a:br>
            <a:rPr lang="de-DE" sz="800" dirty="0" smtClean="0"/>
          </a:br>
          <a:r>
            <a:rPr lang="de-DE" sz="800" dirty="0" smtClean="0"/>
            <a:t>file2</a:t>
          </a:r>
          <a:br>
            <a:rPr lang="de-DE" sz="800" dirty="0" smtClean="0"/>
          </a:br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634CAEE3-B14E-4D5B-A919-EA22363CE52B}" type="parTrans" cxnId="{BC5E0CC5-D8EE-4E7B-82BD-39A171277166}">
      <dgm:prSet/>
      <dgm:spPr/>
      <dgm:t>
        <a:bodyPr/>
        <a:lstStyle/>
        <a:p>
          <a:endParaRPr lang="de-DE"/>
        </a:p>
      </dgm:t>
    </dgm:pt>
    <dgm:pt modelId="{973687F6-A9FA-4B20-9ECA-443D3BCA9323}" type="sibTrans" cxnId="{BC5E0CC5-D8EE-4E7B-82BD-39A171277166}">
      <dgm:prSet/>
      <dgm:spPr/>
      <dgm:t>
        <a:bodyPr/>
        <a:lstStyle/>
        <a:p>
          <a:endParaRPr lang="de-DE"/>
        </a:p>
      </dgm:t>
    </dgm:pt>
    <dgm:pt modelId="{53B05EB9-45B2-4623-BD50-2534F36D0C0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err="1" smtClean="0"/>
            <a:t>path</a:t>
          </a:r>
          <a:endParaRPr lang="de-DE" sz="800" dirty="0"/>
        </a:p>
      </dgm:t>
    </dgm:pt>
    <dgm:pt modelId="{B91487FD-373F-4AF8-A1FE-AA0E147D577E}" type="parTrans" cxnId="{9BB82D59-5B90-46D2-8AB6-F565A262DC14}">
      <dgm:prSet/>
      <dgm:spPr/>
      <dgm:t>
        <a:bodyPr/>
        <a:lstStyle/>
        <a:p>
          <a:endParaRPr lang="de-DE"/>
        </a:p>
      </dgm:t>
    </dgm:pt>
    <dgm:pt modelId="{9A6F34B4-F3DC-4964-ADA6-89317B7CC3AB}" type="sibTrans" cxnId="{9BB82D59-5B90-46D2-8AB6-F565A262DC14}">
      <dgm:prSet/>
      <dgm:spPr/>
      <dgm:t>
        <a:bodyPr/>
        <a:lstStyle/>
        <a:p>
          <a:endParaRPr lang="de-DE"/>
        </a:p>
      </dgm:t>
    </dgm:pt>
    <dgm:pt modelId="{F54ABA41-062D-45A4-9EB6-E828A7392C3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file1</a:t>
          </a:r>
          <a:br>
            <a:rPr lang="de-DE" sz="800" dirty="0" smtClean="0"/>
          </a:br>
          <a:r>
            <a:rPr lang="de-DE" sz="800" dirty="0" smtClean="0"/>
            <a:t>file2</a:t>
          </a:r>
          <a:br>
            <a:rPr lang="de-DE" sz="800" dirty="0" smtClean="0"/>
          </a:br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48B06BF8-5036-4DC8-A13D-E1BFA89761AC}" type="parTrans" cxnId="{FE6BBF5A-301A-49ED-AF62-79928A7F36FB}">
      <dgm:prSet/>
      <dgm:spPr/>
      <dgm:t>
        <a:bodyPr/>
        <a:lstStyle/>
        <a:p>
          <a:endParaRPr lang="de-DE"/>
        </a:p>
      </dgm:t>
    </dgm:pt>
    <dgm:pt modelId="{790C707D-F474-4983-A212-D59F615F89BA}" type="sibTrans" cxnId="{FE6BBF5A-301A-49ED-AF62-79928A7F36FB}">
      <dgm:prSet/>
      <dgm:spPr/>
      <dgm:t>
        <a:bodyPr/>
        <a:lstStyle/>
        <a:p>
          <a:endParaRPr lang="de-DE"/>
        </a:p>
      </dgm:t>
    </dgm:pt>
    <dgm:pt modelId="{9CBA3B53-ECF1-4734-9CF4-F8C3CFF94FB2}">
      <dgm:prSet phldrT="[Text]" custT="1"/>
      <dgm:spPr/>
      <dgm:t>
        <a:bodyPr/>
        <a:lstStyle/>
        <a:p>
          <a:r>
            <a:rPr lang="de-DE" sz="800" dirty="0" smtClean="0"/>
            <a:t>file1</a:t>
          </a:r>
          <a:br>
            <a:rPr lang="de-DE" sz="800" dirty="0" smtClean="0"/>
          </a:br>
          <a:r>
            <a:rPr lang="de-DE" sz="800" dirty="0" smtClean="0"/>
            <a:t>file2</a:t>
          </a:r>
          <a:br>
            <a:rPr lang="de-DE" sz="800" dirty="0" smtClean="0"/>
          </a:br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A09943AF-A85B-467E-94A0-1F83F824AC0E}" type="parTrans" cxnId="{1DE09D44-1F04-4C29-AF46-996B4B138798}">
      <dgm:prSet/>
      <dgm:spPr/>
      <dgm:t>
        <a:bodyPr/>
        <a:lstStyle/>
        <a:p>
          <a:endParaRPr lang="de-DE"/>
        </a:p>
      </dgm:t>
    </dgm:pt>
    <dgm:pt modelId="{93F3559B-9112-4DDF-8B81-9F27BA6D9666}" type="sibTrans" cxnId="{1DE09D44-1F04-4C29-AF46-996B4B138798}">
      <dgm:prSet/>
      <dgm:spPr/>
      <dgm:t>
        <a:bodyPr/>
        <a:lstStyle/>
        <a:p>
          <a:endParaRPr lang="de-DE"/>
        </a:p>
      </dgm:t>
    </dgm:pt>
    <dgm:pt modelId="{BCCB721A-AC8D-40A2-9FA3-54CC623B928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800" dirty="0" smtClean="0"/>
            <a:t>file1</a:t>
          </a:r>
          <a:br>
            <a:rPr lang="de-DE" sz="800" dirty="0" smtClean="0"/>
          </a:br>
          <a:r>
            <a:rPr lang="de-DE" sz="800" dirty="0" smtClean="0"/>
            <a:t>file2</a:t>
          </a:r>
          <a:br>
            <a:rPr lang="de-DE" sz="800" dirty="0" smtClean="0"/>
          </a:br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91C45B34-CD3C-4425-8421-5AB58003228A}" type="parTrans" cxnId="{A451D706-DC95-4A68-8E8F-FE06A528D908}">
      <dgm:prSet/>
      <dgm:spPr/>
      <dgm:t>
        <a:bodyPr/>
        <a:lstStyle/>
        <a:p>
          <a:endParaRPr lang="de-DE"/>
        </a:p>
      </dgm:t>
    </dgm:pt>
    <dgm:pt modelId="{09B0424A-C85F-4EE1-B1A0-5028E877026B}" type="sibTrans" cxnId="{A451D706-DC95-4A68-8E8F-FE06A528D908}">
      <dgm:prSet/>
      <dgm:spPr/>
      <dgm:t>
        <a:bodyPr/>
        <a:lstStyle/>
        <a:p>
          <a:endParaRPr lang="de-DE"/>
        </a:p>
      </dgm:t>
    </dgm:pt>
    <dgm:pt modelId="{AC303FA3-CAAA-41C0-BFDF-44FC8CF931A5}">
      <dgm:prSet phldrT="[Text]" custT="1"/>
      <dgm:spPr/>
      <dgm:t>
        <a:bodyPr/>
        <a:lstStyle/>
        <a:p>
          <a:r>
            <a:rPr lang="de-DE" sz="800" dirty="0" smtClean="0"/>
            <a:t>file1</a:t>
          </a:r>
          <a:br>
            <a:rPr lang="de-DE" sz="800" dirty="0" smtClean="0"/>
          </a:br>
          <a:r>
            <a:rPr lang="de-DE" sz="800" dirty="0" smtClean="0"/>
            <a:t>file2</a:t>
          </a:r>
          <a:br>
            <a:rPr lang="de-DE" sz="800" dirty="0" smtClean="0"/>
          </a:br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4E119091-D4FA-4905-96C1-DD0947D536E4}" type="parTrans" cxnId="{5D932310-6E96-42F6-B6C7-C9B8E6DFF325}">
      <dgm:prSet/>
      <dgm:spPr/>
      <dgm:t>
        <a:bodyPr/>
        <a:lstStyle/>
        <a:p>
          <a:endParaRPr lang="de-DE"/>
        </a:p>
      </dgm:t>
    </dgm:pt>
    <dgm:pt modelId="{CE226713-46FB-49BA-9267-BB5060610286}" type="sibTrans" cxnId="{5D932310-6E96-42F6-B6C7-C9B8E6DFF325}">
      <dgm:prSet/>
      <dgm:spPr/>
      <dgm:t>
        <a:bodyPr/>
        <a:lstStyle/>
        <a:p>
          <a:endParaRPr lang="de-DE"/>
        </a:p>
      </dgm:t>
    </dgm:pt>
    <dgm:pt modelId="{1524F960-2C82-4C95-8582-E0823B824E63}" type="pres">
      <dgm:prSet presAssocID="{1FDDDE64-6076-44BD-8E61-F0513AD740C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26AD2B2-5408-4701-BA4E-CF2CF66F1B20}" type="pres">
      <dgm:prSet presAssocID="{1FDDDE64-6076-44BD-8E61-F0513AD740C6}" presName="hierFlow" presStyleCnt="0"/>
      <dgm:spPr/>
    </dgm:pt>
    <dgm:pt modelId="{FFE6DBFC-5ACA-44F7-99B9-51396C478BF2}" type="pres">
      <dgm:prSet presAssocID="{1FDDDE64-6076-44BD-8E61-F0513AD740C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89EE176-B391-4873-B79C-E9AD0F37BC4C}" type="pres">
      <dgm:prSet presAssocID="{53B05EB9-45B2-4623-BD50-2534F36D0C0D}" presName="Name14" presStyleCnt="0"/>
      <dgm:spPr/>
    </dgm:pt>
    <dgm:pt modelId="{A13D2FF8-3FE4-4A61-A840-B731F59FB3C3}" type="pres">
      <dgm:prSet presAssocID="{53B05EB9-45B2-4623-BD50-2534F36D0C0D}" presName="level1Shape" presStyleLbl="node0" presStyleIdx="0" presStyleCnt="1" custScaleX="19372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68FF278-F3A6-4A42-9DAA-C04D8793FF1E}" type="pres">
      <dgm:prSet presAssocID="{53B05EB9-45B2-4623-BD50-2534F36D0C0D}" presName="hierChild2" presStyleCnt="0"/>
      <dgm:spPr/>
    </dgm:pt>
    <dgm:pt modelId="{EF623949-8039-4BFD-B1C6-671A7B756779}" type="pres">
      <dgm:prSet presAssocID="{0247A0CB-21EE-4C63-A1CC-56D5938AF34D}" presName="Name19" presStyleLbl="parChTrans1D2" presStyleIdx="0" presStyleCnt="1"/>
      <dgm:spPr/>
      <dgm:t>
        <a:bodyPr/>
        <a:lstStyle/>
        <a:p>
          <a:endParaRPr lang="de-DE"/>
        </a:p>
      </dgm:t>
    </dgm:pt>
    <dgm:pt modelId="{37C5B746-B2CA-4137-ACC7-87060000E108}" type="pres">
      <dgm:prSet presAssocID="{B9E8CDEB-0E74-4EBE-986C-969C1D04263E}" presName="Name21" presStyleCnt="0"/>
      <dgm:spPr/>
    </dgm:pt>
    <dgm:pt modelId="{8D67B967-A795-4453-9DA1-7727760455B7}" type="pres">
      <dgm:prSet presAssocID="{B9E8CDEB-0E74-4EBE-986C-969C1D04263E}" presName="level2Shape" presStyleLbl="node2" presStyleIdx="0" presStyleCnt="1" custScaleX="193728"/>
      <dgm:spPr/>
      <dgm:t>
        <a:bodyPr/>
        <a:lstStyle/>
        <a:p>
          <a:endParaRPr lang="de-DE"/>
        </a:p>
      </dgm:t>
    </dgm:pt>
    <dgm:pt modelId="{2489FC2D-42F2-4C1F-9686-D03C083D702E}" type="pres">
      <dgm:prSet presAssocID="{B9E8CDEB-0E74-4EBE-986C-969C1D04263E}" presName="hierChild3" presStyleCnt="0"/>
      <dgm:spPr/>
    </dgm:pt>
    <dgm:pt modelId="{4D6CE648-4FAC-43FA-815A-81A18A1434E2}" type="pres">
      <dgm:prSet presAssocID="{06D659DC-C949-4142-B2BC-5FD506E582AD}" presName="Name19" presStyleLbl="parChTrans1D3" presStyleIdx="0" presStyleCnt="5"/>
      <dgm:spPr/>
      <dgm:t>
        <a:bodyPr/>
        <a:lstStyle/>
        <a:p>
          <a:endParaRPr lang="de-DE"/>
        </a:p>
      </dgm:t>
    </dgm:pt>
    <dgm:pt modelId="{369B2031-CFB5-42FD-A45D-1CD84C97051D}" type="pres">
      <dgm:prSet presAssocID="{B8CF79DD-B741-4CF1-8A06-FCCF8B8C55F2}" presName="Name21" presStyleCnt="0"/>
      <dgm:spPr/>
    </dgm:pt>
    <dgm:pt modelId="{802E371A-D24C-4C19-9B7A-2B54248F76F7}" type="pres">
      <dgm:prSet presAssocID="{B8CF79DD-B741-4CF1-8A06-FCCF8B8C55F2}" presName="level2Shape" presStyleLbl="node3" presStyleIdx="0" presStyleCnt="5"/>
      <dgm:spPr/>
      <dgm:t>
        <a:bodyPr/>
        <a:lstStyle/>
        <a:p>
          <a:endParaRPr lang="de-DE"/>
        </a:p>
      </dgm:t>
    </dgm:pt>
    <dgm:pt modelId="{0C75CE3D-57BD-4D37-9533-C613ED77EF1B}" type="pres">
      <dgm:prSet presAssocID="{B8CF79DD-B741-4CF1-8A06-FCCF8B8C55F2}" presName="hierChild3" presStyleCnt="0"/>
      <dgm:spPr/>
    </dgm:pt>
    <dgm:pt modelId="{1FE37DFF-4492-4C58-9917-048E505EE105}" type="pres">
      <dgm:prSet presAssocID="{ADE15F01-98E8-4EF7-8C7E-AB52037B4BDD}" presName="Name19" presStyleLbl="parChTrans1D4" presStyleIdx="0" presStyleCnt="22"/>
      <dgm:spPr/>
      <dgm:t>
        <a:bodyPr/>
        <a:lstStyle/>
        <a:p>
          <a:endParaRPr lang="de-DE"/>
        </a:p>
      </dgm:t>
    </dgm:pt>
    <dgm:pt modelId="{CB4FC2FD-174E-447E-A7DB-6C7959B3764D}" type="pres">
      <dgm:prSet presAssocID="{A622177A-DC02-46DC-A4D7-2BF2C901E61A}" presName="Name21" presStyleCnt="0"/>
      <dgm:spPr/>
    </dgm:pt>
    <dgm:pt modelId="{064DF1A2-E4B1-4B66-BC17-E1B2016278CF}" type="pres">
      <dgm:prSet presAssocID="{A622177A-DC02-46DC-A4D7-2BF2C901E61A}" presName="level2Shape" presStyleLbl="node4" presStyleIdx="0" presStyleCnt="22"/>
      <dgm:spPr/>
      <dgm:t>
        <a:bodyPr/>
        <a:lstStyle/>
        <a:p>
          <a:endParaRPr lang="de-DE"/>
        </a:p>
      </dgm:t>
    </dgm:pt>
    <dgm:pt modelId="{205EA443-99FE-4565-8ACE-5F0AF19C6D76}" type="pres">
      <dgm:prSet presAssocID="{A622177A-DC02-46DC-A4D7-2BF2C901E61A}" presName="hierChild3" presStyleCnt="0"/>
      <dgm:spPr/>
    </dgm:pt>
    <dgm:pt modelId="{028403A9-40E1-4FD0-870E-646E8B615376}" type="pres">
      <dgm:prSet presAssocID="{F7DF032F-EF40-4B60-84D3-959F0461CCFE}" presName="Name19" presStyleLbl="parChTrans1D3" presStyleIdx="1" presStyleCnt="5"/>
      <dgm:spPr/>
      <dgm:t>
        <a:bodyPr/>
        <a:lstStyle/>
        <a:p>
          <a:endParaRPr lang="de-DE"/>
        </a:p>
      </dgm:t>
    </dgm:pt>
    <dgm:pt modelId="{953D7F6D-0B91-4EB8-9192-4EF33570D532}" type="pres">
      <dgm:prSet presAssocID="{6F17C8B8-43AE-4FD2-B154-5DC21382B0FD}" presName="Name21" presStyleCnt="0"/>
      <dgm:spPr/>
    </dgm:pt>
    <dgm:pt modelId="{CAF9A3C4-717E-4D7E-B912-BEE92DBC7BB8}" type="pres">
      <dgm:prSet presAssocID="{6F17C8B8-43AE-4FD2-B154-5DC21382B0FD}" presName="level2Shape" presStyleLbl="node3" presStyleIdx="1" presStyleCnt="5" custScaleX="111758"/>
      <dgm:spPr/>
      <dgm:t>
        <a:bodyPr/>
        <a:lstStyle/>
        <a:p>
          <a:endParaRPr lang="de-DE"/>
        </a:p>
      </dgm:t>
    </dgm:pt>
    <dgm:pt modelId="{687FEFE3-B4BE-4A5E-8B3A-E5B1E8FB4783}" type="pres">
      <dgm:prSet presAssocID="{6F17C8B8-43AE-4FD2-B154-5DC21382B0FD}" presName="hierChild3" presStyleCnt="0"/>
      <dgm:spPr/>
    </dgm:pt>
    <dgm:pt modelId="{C54A7AED-25DE-4871-ACFA-F820232A8420}" type="pres">
      <dgm:prSet presAssocID="{D6049911-09B8-4C2C-A4B0-DB94CD41820C}" presName="Name19" presStyleLbl="parChTrans1D4" presStyleIdx="1" presStyleCnt="22"/>
      <dgm:spPr/>
      <dgm:t>
        <a:bodyPr/>
        <a:lstStyle/>
        <a:p>
          <a:endParaRPr lang="de-DE"/>
        </a:p>
      </dgm:t>
    </dgm:pt>
    <dgm:pt modelId="{1F91084F-D669-47DC-AC5F-8911BF092DC9}" type="pres">
      <dgm:prSet presAssocID="{AF7245B4-982C-43AF-96D2-B9A82F7DE485}" presName="Name21" presStyleCnt="0"/>
      <dgm:spPr/>
    </dgm:pt>
    <dgm:pt modelId="{C5053536-BC2D-4836-B91C-D6BB39A37ADE}" type="pres">
      <dgm:prSet presAssocID="{AF7245B4-982C-43AF-96D2-B9A82F7DE485}" presName="level2Shape" presStyleLbl="node4" presStyleIdx="1" presStyleCnt="22"/>
      <dgm:spPr/>
      <dgm:t>
        <a:bodyPr/>
        <a:lstStyle/>
        <a:p>
          <a:endParaRPr lang="de-DE"/>
        </a:p>
      </dgm:t>
    </dgm:pt>
    <dgm:pt modelId="{CD09EE4B-2C21-4026-92FA-A68B76E91334}" type="pres">
      <dgm:prSet presAssocID="{AF7245B4-982C-43AF-96D2-B9A82F7DE485}" presName="hierChild3" presStyleCnt="0"/>
      <dgm:spPr/>
    </dgm:pt>
    <dgm:pt modelId="{24A82652-AFB6-49EA-BE6B-0A2AB1FE9B4D}" type="pres">
      <dgm:prSet presAssocID="{8732F54C-301A-40A2-8F56-330414FEB7F9}" presName="Name19" presStyleLbl="parChTrans1D3" presStyleIdx="2" presStyleCnt="5"/>
      <dgm:spPr/>
      <dgm:t>
        <a:bodyPr/>
        <a:lstStyle/>
        <a:p>
          <a:endParaRPr lang="de-DE"/>
        </a:p>
      </dgm:t>
    </dgm:pt>
    <dgm:pt modelId="{438FFAC5-5345-4A19-89DF-FBC217314825}" type="pres">
      <dgm:prSet presAssocID="{05033382-E073-471A-B121-6B6C2E91C736}" presName="Name21" presStyleCnt="0"/>
      <dgm:spPr/>
    </dgm:pt>
    <dgm:pt modelId="{41D0B788-7CEE-4EE6-BA4A-B8FB875ED0DF}" type="pres">
      <dgm:prSet presAssocID="{05033382-E073-471A-B121-6B6C2E91C736}" presName="level2Shape" presStyleLbl="node3" presStyleIdx="2" presStyleCnt="5"/>
      <dgm:spPr/>
      <dgm:t>
        <a:bodyPr/>
        <a:lstStyle/>
        <a:p>
          <a:endParaRPr lang="de-DE"/>
        </a:p>
      </dgm:t>
    </dgm:pt>
    <dgm:pt modelId="{11549144-B5D6-4EE1-BE65-988E2D09C8C7}" type="pres">
      <dgm:prSet presAssocID="{05033382-E073-471A-B121-6B6C2E91C736}" presName="hierChild3" presStyleCnt="0"/>
      <dgm:spPr/>
    </dgm:pt>
    <dgm:pt modelId="{8B34340F-78D3-45AD-84A7-CB98908238F7}" type="pres">
      <dgm:prSet presAssocID="{A947916C-1834-4ACA-B047-9D37CDDF6AB9}" presName="Name19" presStyleLbl="parChTrans1D4" presStyleIdx="2" presStyleCnt="22"/>
      <dgm:spPr/>
      <dgm:t>
        <a:bodyPr/>
        <a:lstStyle/>
        <a:p>
          <a:endParaRPr lang="de-DE"/>
        </a:p>
      </dgm:t>
    </dgm:pt>
    <dgm:pt modelId="{FA456353-E4D6-407C-8504-5DBBEA29E18F}" type="pres">
      <dgm:prSet presAssocID="{1BDA42EB-66ED-44A6-8AC9-CDB63AA26C86}" presName="Name21" presStyleCnt="0"/>
      <dgm:spPr/>
    </dgm:pt>
    <dgm:pt modelId="{5120F251-4599-478C-8A9A-61F001AE7A79}" type="pres">
      <dgm:prSet presAssocID="{1BDA42EB-66ED-44A6-8AC9-CDB63AA26C86}" presName="level2Shape" presStyleLbl="node4" presStyleIdx="2" presStyleCnt="22" custScaleX="150007" custLinFactNeighborX="-4754"/>
      <dgm:spPr/>
      <dgm:t>
        <a:bodyPr/>
        <a:lstStyle/>
        <a:p>
          <a:endParaRPr lang="de-DE"/>
        </a:p>
      </dgm:t>
    </dgm:pt>
    <dgm:pt modelId="{72E3BAB0-6A6D-476B-AA7F-CD5065A403D2}" type="pres">
      <dgm:prSet presAssocID="{1BDA42EB-66ED-44A6-8AC9-CDB63AA26C86}" presName="hierChild3" presStyleCnt="0"/>
      <dgm:spPr/>
    </dgm:pt>
    <dgm:pt modelId="{E4A4C69C-9DBD-45E8-94EA-02F82901CCCF}" type="pres">
      <dgm:prSet presAssocID="{7FD52533-2D4B-4559-A094-AA1C822F436E}" presName="Name19" presStyleLbl="parChTrans1D4" presStyleIdx="3" presStyleCnt="22"/>
      <dgm:spPr/>
      <dgm:t>
        <a:bodyPr/>
        <a:lstStyle/>
        <a:p>
          <a:endParaRPr lang="de-DE"/>
        </a:p>
      </dgm:t>
    </dgm:pt>
    <dgm:pt modelId="{14A5DE8A-A1F4-46E4-A564-D7D4FEDFF0F9}" type="pres">
      <dgm:prSet presAssocID="{105E81EA-5BAE-4EFE-AD36-C7019F6E7876}" presName="Name21" presStyleCnt="0"/>
      <dgm:spPr/>
    </dgm:pt>
    <dgm:pt modelId="{6EBFF033-6621-4AA2-B68D-7C09FD77FF87}" type="pres">
      <dgm:prSet presAssocID="{105E81EA-5BAE-4EFE-AD36-C7019F6E7876}" presName="level2Shape" presStyleLbl="node4" presStyleIdx="3" presStyleCnt="22" custScaleX="128016"/>
      <dgm:spPr/>
      <dgm:t>
        <a:bodyPr/>
        <a:lstStyle/>
        <a:p>
          <a:endParaRPr lang="de-DE"/>
        </a:p>
      </dgm:t>
    </dgm:pt>
    <dgm:pt modelId="{9D0262D8-8AB8-458A-8D01-A4EA4AF1413B}" type="pres">
      <dgm:prSet presAssocID="{105E81EA-5BAE-4EFE-AD36-C7019F6E7876}" presName="hierChild3" presStyleCnt="0"/>
      <dgm:spPr/>
    </dgm:pt>
    <dgm:pt modelId="{2176678F-1F25-49FB-9A3E-2D60A4A34667}" type="pres">
      <dgm:prSet presAssocID="{D2FAACDA-022F-4E13-8243-62C70045501B}" presName="Name19" presStyleLbl="parChTrans1D4" presStyleIdx="4" presStyleCnt="22"/>
      <dgm:spPr/>
      <dgm:t>
        <a:bodyPr/>
        <a:lstStyle/>
        <a:p>
          <a:endParaRPr lang="de-DE"/>
        </a:p>
      </dgm:t>
    </dgm:pt>
    <dgm:pt modelId="{D29F0079-ABB4-4529-BE41-4C75A9D10E05}" type="pres">
      <dgm:prSet presAssocID="{A1796CD1-87E1-47C1-B473-0B9D4F111DA0}" presName="Name21" presStyleCnt="0"/>
      <dgm:spPr/>
    </dgm:pt>
    <dgm:pt modelId="{B1D46B91-9C65-442B-A487-802263B502F4}" type="pres">
      <dgm:prSet presAssocID="{A1796CD1-87E1-47C1-B473-0B9D4F111DA0}" presName="level2Shape" presStyleLbl="node4" presStyleIdx="4" presStyleCnt="22" custScaleX="170157"/>
      <dgm:spPr/>
      <dgm:t>
        <a:bodyPr/>
        <a:lstStyle/>
        <a:p>
          <a:endParaRPr lang="de-DE"/>
        </a:p>
      </dgm:t>
    </dgm:pt>
    <dgm:pt modelId="{8283073E-0247-4A5F-8CB6-DB5B67225945}" type="pres">
      <dgm:prSet presAssocID="{A1796CD1-87E1-47C1-B473-0B9D4F111DA0}" presName="hierChild3" presStyleCnt="0"/>
      <dgm:spPr/>
    </dgm:pt>
    <dgm:pt modelId="{315C42C7-2915-445B-A21A-9BBA5CCCAD0E}" type="pres">
      <dgm:prSet presAssocID="{64249594-B65E-4442-B2C2-09059EBEA094}" presName="Name19" presStyleLbl="parChTrans1D4" presStyleIdx="5" presStyleCnt="22"/>
      <dgm:spPr/>
      <dgm:t>
        <a:bodyPr/>
        <a:lstStyle/>
        <a:p>
          <a:endParaRPr lang="de-DE"/>
        </a:p>
      </dgm:t>
    </dgm:pt>
    <dgm:pt modelId="{79DB97B6-1742-4058-8072-E0260C393140}" type="pres">
      <dgm:prSet presAssocID="{FE7FFD7B-2EFB-40A4-ADFC-5D17E1139E81}" presName="Name21" presStyleCnt="0"/>
      <dgm:spPr/>
    </dgm:pt>
    <dgm:pt modelId="{2800948E-49E4-4A45-85D1-4CF8DC74B286}" type="pres">
      <dgm:prSet presAssocID="{FE7FFD7B-2EFB-40A4-ADFC-5D17E1139E81}" presName="level2Shape" presStyleLbl="node4" presStyleIdx="5" presStyleCnt="22" custScaleX="120116" custScaleY="260251"/>
      <dgm:spPr/>
      <dgm:t>
        <a:bodyPr/>
        <a:lstStyle/>
        <a:p>
          <a:endParaRPr lang="de-DE"/>
        </a:p>
      </dgm:t>
    </dgm:pt>
    <dgm:pt modelId="{E9C98E1E-2CC4-4B5D-B66E-B461367775F5}" type="pres">
      <dgm:prSet presAssocID="{FE7FFD7B-2EFB-40A4-ADFC-5D17E1139E81}" presName="hierChild3" presStyleCnt="0"/>
      <dgm:spPr/>
    </dgm:pt>
    <dgm:pt modelId="{AC4D983E-7C2F-43A6-8868-28B48081F140}" type="pres">
      <dgm:prSet presAssocID="{2B1B5CD1-CABD-4A2F-B553-C901F4E5D6E5}" presName="Name19" presStyleLbl="parChTrans1D4" presStyleIdx="6" presStyleCnt="22"/>
      <dgm:spPr/>
      <dgm:t>
        <a:bodyPr/>
        <a:lstStyle/>
        <a:p>
          <a:endParaRPr lang="de-DE"/>
        </a:p>
      </dgm:t>
    </dgm:pt>
    <dgm:pt modelId="{558BF065-E882-498C-A7D9-036B7C934FA3}" type="pres">
      <dgm:prSet presAssocID="{1787D53D-E1DD-4886-8430-3C00FA01F749}" presName="Name21" presStyleCnt="0"/>
      <dgm:spPr/>
    </dgm:pt>
    <dgm:pt modelId="{FC5F9C56-0A81-41CA-B1EB-3AEA875EDF1E}" type="pres">
      <dgm:prSet presAssocID="{1787D53D-E1DD-4886-8430-3C00FA01F749}" presName="level2Shape" presStyleLbl="node4" presStyleIdx="6" presStyleCnt="22" custScaleX="178203"/>
      <dgm:spPr/>
      <dgm:t>
        <a:bodyPr/>
        <a:lstStyle/>
        <a:p>
          <a:endParaRPr lang="de-DE"/>
        </a:p>
      </dgm:t>
    </dgm:pt>
    <dgm:pt modelId="{865F1194-9A95-4000-94CB-AE6BBDF9BC15}" type="pres">
      <dgm:prSet presAssocID="{1787D53D-E1DD-4886-8430-3C00FA01F749}" presName="hierChild3" presStyleCnt="0"/>
      <dgm:spPr/>
    </dgm:pt>
    <dgm:pt modelId="{45E49BEC-F0FE-4060-A246-C0BB28353A51}" type="pres">
      <dgm:prSet presAssocID="{634CAEE3-B14E-4D5B-A919-EA22363CE52B}" presName="Name19" presStyleLbl="parChTrans1D4" presStyleIdx="7" presStyleCnt="22"/>
      <dgm:spPr/>
      <dgm:t>
        <a:bodyPr/>
        <a:lstStyle/>
        <a:p>
          <a:endParaRPr lang="de-DE"/>
        </a:p>
      </dgm:t>
    </dgm:pt>
    <dgm:pt modelId="{4576C9CF-BD8F-4AF5-8961-AC1537BCBA87}" type="pres">
      <dgm:prSet presAssocID="{26912B40-B87D-467E-9CB3-5E2FC9628EA5}" presName="Name21" presStyleCnt="0"/>
      <dgm:spPr/>
    </dgm:pt>
    <dgm:pt modelId="{EAFEF2E5-80CC-4D5D-8A25-F9EC5016C5D1}" type="pres">
      <dgm:prSet presAssocID="{26912B40-B87D-467E-9CB3-5E2FC9628EA5}" presName="level2Shape" presStyleLbl="node4" presStyleIdx="7" presStyleCnt="22" custScaleX="120116" custScaleY="260251"/>
      <dgm:spPr/>
      <dgm:t>
        <a:bodyPr/>
        <a:lstStyle/>
        <a:p>
          <a:endParaRPr lang="de-DE"/>
        </a:p>
      </dgm:t>
    </dgm:pt>
    <dgm:pt modelId="{B4A4E738-90CF-474E-893D-CEEE40C59366}" type="pres">
      <dgm:prSet presAssocID="{26912B40-B87D-467E-9CB3-5E2FC9628EA5}" presName="hierChild3" presStyleCnt="0"/>
      <dgm:spPr/>
    </dgm:pt>
    <dgm:pt modelId="{1D814B86-7D70-4D68-9B7F-E08021057CB8}" type="pres">
      <dgm:prSet presAssocID="{9E3DDB72-F6A9-4D5D-9F52-6E705C3847E9}" presName="Name19" presStyleLbl="parChTrans1D4" presStyleIdx="8" presStyleCnt="22"/>
      <dgm:spPr/>
      <dgm:t>
        <a:bodyPr/>
        <a:lstStyle/>
        <a:p>
          <a:endParaRPr lang="de-DE"/>
        </a:p>
      </dgm:t>
    </dgm:pt>
    <dgm:pt modelId="{76575738-17DE-4470-859D-76AE5C9CA026}" type="pres">
      <dgm:prSet presAssocID="{140ED3B1-70DB-45B4-AEDF-5E6671F4D861}" presName="Name21" presStyleCnt="0"/>
      <dgm:spPr/>
    </dgm:pt>
    <dgm:pt modelId="{BDAF885D-D7CC-40D7-9CF3-BEA3E0EE2C5D}" type="pres">
      <dgm:prSet presAssocID="{140ED3B1-70DB-45B4-AEDF-5E6671F4D861}" presName="level2Shape" presStyleLbl="node4" presStyleIdx="8" presStyleCnt="22" custScaleX="119885"/>
      <dgm:spPr/>
      <dgm:t>
        <a:bodyPr/>
        <a:lstStyle/>
        <a:p>
          <a:endParaRPr lang="de-DE"/>
        </a:p>
      </dgm:t>
    </dgm:pt>
    <dgm:pt modelId="{95483D48-FB77-477B-A9BA-6FAF049BF6A9}" type="pres">
      <dgm:prSet presAssocID="{140ED3B1-70DB-45B4-AEDF-5E6671F4D861}" presName="hierChild3" presStyleCnt="0"/>
      <dgm:spPr/>
    </dgm:pt>
    <dgm:pt modelId="{12D9F300-0EB8-4E97-9725-A984C8498876}" type="pres">
      <dgm:prSet presAssocID="{09E4B804-E759-4036-8E41-FE3BAED2474E}" presName="Name19" presStyleLbl="parChTrans1D4" presStyleIdx="9" presStyleCnt="22"/>
      <dgm:spPr/>
      <dgm:t>
        <a:bodyPr/>
        <a:lstStyle/>
        <a:p>
          <a:endParaRPr lang="de-DE"/>
        </a:p>
      </dgm:t>
    </dgm:pt>
    <dgm:pt modelId="{2FF53328-7C67-4CDA-9B48-A0A7FF965983}" type="pres">
      <dgm:prSet presAssocID="{F2A04B6F-1B77-4E04-83ED-D78731161961}" presName="Name21" presStyleCnt="0"/>
      <dgm:spPr/>
    </dgm:pt>
    <dgm:pt modelId="{AD286586-BA46-405D-B5F8-C583D1A61758}" type="pres">
      <dgm:prSet presAssocID="{F2A04B6F-1B77-4E04-83ED-D78731161961}" presName="level2Shape" presStyleLbl="node4" presStyleIdx="9" presStyleCnt="22" custScaleX="171175"/>
      <dgm:spPr/>
      <dgm:t>
        <a:bodyPr/>
        <a:lstStyle/>
        <a:p>
          <a:endParaRPr lang="de-DE"/>
        </a:p>
      </dgm:t>
    </dgm:pt>
    <dgm:pt modelId="{75953FE3-6138-4F76-9213-8EC654F679A0}" type="pres">
      <dgm:prSet presAssocID="{F2A04B6F-1B77-4E04-83ED-D78731161961}" presName="hierChild3" presStyleCnt="0"/>
      <dgm:spPr/>
    </dgm:pt>
    <dgm:pt modelId="{9AD8C88C-3290-4F90-AECC-08149E566266}" type="pres">
      <dgm:prSet presAssocID="{48B06BF8-5036-4DC8-A13D-E1BFA89761AC}" presName="Name19" presStyleLbl="parChTrans1D4" presStyleIdx="10" presStyleCnt="22"/>
      <dgm:spPr/>
      <dgm:t>
        <a:bodyPr/>
        <a:lstStyle/>
        <a:p>
          <a:endParaRPr lang="de-DE"/>
        </a:p>
      </dgm:t>
    </dgm:pt>
    <dgm:pt modelId="{7768488D-C233-48CE-8DB8-DADE2FA571D0}" type="pres">
      <dgm:prSet presAssocID="{F54ABA41-062D-45A4-9EB6-E828A7392C3F}" presName="Name21" presStyleCnt="0"/>
      <dgm:spPr/>
    </dgm:pt>
    <dgm:pt modelId="{C4FFF398-D064-42D8-A8E9-CB0964D37E5C}" type="pres">
      <dgm:prSet presAssocID="{F54ABA41-062D-45A4-9EB6-E828A7392C3F}" presName="level2Shape" presStyleLbl="node4" presStyleIdx="10" presStyleCnt="22" custScaleX="120116" custScaleY="260251"/>
      <dgm:spPr/>
      <dgm:t>
        <a:bodyPr/>
        <a:lstStyle/>
        <a:p>
          <a:endParaRPr lang="de-DE"/>
        </a:p>
      </dgm:t>
    </dgm:pt>
    <dgm:pt modelId="{BA169B7E-DF33-4A0B-8E39-803A8AFF824A}" type="pres">
      <dgm:prSet presAssocID="{F54ABA41-062D-45A4-9EB6-E828A7392C3F}" presName="hierChild3" presStyleCnt="0"/>
      <dgm:spPr/>
    </dgm:pt>
    <dgm:pt modelId="{1E94DB2E-7DF6-4460-ADD9-A2F4B225A07A}" type="pres">
      <dgm:prSet presAssocID="{28F56C5F-EBBF-436D-B857-4BBD061FD1FE}" presName="Name19" presStyleLbl="parChTrans1D4" presStyleIdx="11" presStyleCnt="22"/>
      <dgm:spPr/>
      <dgm:t>
        <a:bodyPr/>
        <a:lstStyle/>
        <a:p>
          <a:endParaRPr lang="de-DE"/>
        </a:p>
      </dgm:t>
    </dgm:pt>
    <dgm:pt modelId="{B2FB7167-1BD3-4517-8FFB-6F00948B8DC5}" type="pres">
      <dgm:prSet presAssocID="{BFD34CC5-AC09-4B6F-8112-DE1571BCC908}" presName="Name21" presStyleCnt="0"/>
      <dgm:spPr/>
    </dgm:pt>
    <dgm:pt modelId="{A9CE7137-3211-492F-A195-4195F349E259}" type="pres">
      <dgm:prSet presAssocID="{BFD34CC5-AC09-4B6F-8112-DE1571BCC908}" presName="level2Shape" presStyleLbl="node4" presStyleIdx="11" presStyleCnt="22" custScaleX="184182"/>
      <dgm:spPr/>
      <dgm:t>
        <a:bodyPr/>
        <a:lstStyle/>
        <a:p>
          <a:endParaRPr lang="de-DE"/>
        </a:p>
      </dgm:t>
    </dgm:pt>
    <dgm:pt modelId="{2D4348D1-1FE9-4432-A269-B6F9498DEB9A}" type="pres">
      <dgm:prSet presAssocID="{BFD34CC5-AC09-4B6F-8112-DE1571BCC908}" presName="hierChild3" presStyleCnt="0"/>
      <dgm:spPr/>
    </dgm:pt>
    <dgm:pt modelId="{8E7F7CD0-E4AE-43C3-A873-33BB00D8390A}" type="pres">
      <dgm:prSet presAssocID="{A09943AF-A85B-467E-94A0-1F83F824AC0E}" presName="Name19" presStyleLbl="parChTrans1D4" presStyleIdx="12" presStyleCnt="22"/>
      <dgm:spPr/>
      <dgm:t>
        <a:bodyPr/>
        <a:lstStyle/>
        <a:p>
          <a:endParaRPr lang="de-DE"/>
        </a:p>
      </dgm:t>
    </dgm:pt>
    <dgm:pt modelId="{E759AE45-2D71-4D60-AA42-9147B13D2F03}" type="pres">
      <dgm:prSet presAssocID="{9CBA3B53-ECF1-4734-9CF4-F8C3CFF94FB2}" presName="Name21" presStyleCnt="0"/>
      <dgm:spPr/>
    </dgm:pt>
    <dgm:pt modelId="{80846E36-0E1B-4224-B8FB-A5C2D7CC0221}" type="pres">
      <dgm:prSet presAssocID="{9CBA3B53-ECF1-4734-9CF4-F8C3CFF94FB2}" presName="level2Shape" presStyleLbl="node4" presStyleIdx="12" presStyleCnt="22" custScaleX="120116" custScaleY="260252"/>
      <dgm:spPr/>
      <dgm:t>
        <a:bodyPr/>
        <a:lstStyle/>
        <a:p>
          <a:endParaRPr lang="de-DE"/>
        </a:p>
      </dgm:t>
    </dgm:pt>
    <dgm:pt modelId="{1CCFD46D-E91E-42C8-AC3B-D85006E408F0}" type="pres">
      <dgm:prSet presAssocID="{9CBA3B53-ECF1-4734-9CF4-F8C3CFF94FB2}" presName="hierChild3" presStyleCnt="0"/>
      <dgm:spPr/>
    </dgm:pt>
    <dgm:pt modelId="{5B0C9763-66EC-4693-9621-D7431EE8CBFD}" type="pres">
      <dgm:prSet presAssocID="{4B9D7B96-577A-4303-B549-466310A88818}" presName="Name19" presStyleLbl="parChTrans1D4" presStyleIdx="13" presStyleCnt="22"/>
      <dgm:spPr/>
      <dgm:t>
        <a:bodyPr/>
        <a:lstStyle/>
        <a:p>
          <a:endParaRPr lang="de-DE"/>
        </a:p>
      </dgm:t>
    </dgm:pt>
    <dgm:pt modelId="{374632AB-B51E-4AB0-825E-BF126CD37D7F}" type="pres">
      <dgm:prSet presAssocID="{3A67A9B8-46F6-4744-BCC9-685BD92052EA}" presName="Name21" presStyleCnt="0"/>
      <dgm:spPr/>
    </dgm:pt>
    <dgm:pt modelId="{E8BF5BDA-2765-4BEF-8091-761E75D1EA4F}" type="pres">
      <dgm:prSet presAssocID="{3A67A9B8-46F6-4744-BCC9-685BD92052EA}" presName="level2Shape" presStyleLbl="node4" presStyleIdx="13" presStyleCnt="22" custScaleX="115782"/>
      <dgm:spPr/>
      <dgm:t>
        <a:bodyPr/>
        <a:lstStyle/>
        <a:p>
          <a:endParaRPr lang="de-DE"/>
        </a:p>
      </dgm:t>
    </dgm:pt>
    <dgm:pt modelId="{96E141FB-6DE4-41BF-A0C3-E998B7BDFCF4}" type="pres">
      <dgm:prSet presAssocID="{3A67A9B8-46F6-4744-BCC9-685BD92052EA}" presName="hierChild3" presStyleCnt="0"/>
      <dgm:spPr/>
    </dgm:pt>
    <dgm:pt modelId="{172D865B-1444-4240-AB6B-DB40F37D9E81}" type="pres">
      <dgm:prSet presAssocID="{D5FD0F3E-106E-45D1-AF3A-6D96D64F9E4A}" presName="Name19" presStyleLbl="parChTrans1D4" presStyleIdx="14" presStyleCnt="22"/>
      <dgm:spPr/>
      <dgm:t>
        <a:bodyPr/>
        <a:lstStyle/>
        <a:p>
          <a:endParaRPr lang="de-DE"/>
        </a:p>
      </dgm:t>
    </dgm:pt>
    <dgm:pt modelId="{D7018AE5-26BC-432D-9573-EBF21750F1EF}" type="pres">
      <dgm:prSet presAssocID="{181032E0-AA27-430B-ABA2-74DC522F5F26}" presName="Name21" presStyleCnt="0"/>
      <dgm:spPr/>
    </dgm:pt>
    <dgm:pt modelId="{2164B65E-21F8-4094-9CA6-5FEDB60547D2}" type="pres">
      <dgm:prSet presAssocID="{181032E0-AA27-430B-ABA2-74DC522F5F26}" presName="level2Shape" presStyleLbl="node4" presStyleIdx="14" presStyleCnt="22" custScaleX="184678"/>
      <dgm:spPr/>
      <dgm:t>
        <a:bodyPr/>
        <a:lstStyle/>
        <a:p>
          <a:endParaRPr lang="de-DE"/>
        </a:p>
      </dgm:t>
    </dgm:pt>
    <dgm:pt modelId="{EA2906AD-2E21-4BB8-961C-99F8DBBBCF2C}" type="pres">
      <dgm:prSet presAssocID="{181032E0-AA27-430B-ABA2-74DC522F5F26}" presName="hierChild3" presStyleCnt="0"/>
      <dgm:spPr/>
    </dgm:pt>
    <dgm:pt modelId="{8F602DAA-3EEA-41AC-843C-D2C177651A81}" type="pres">
      <dgm:prSet presAssocID="{91C45B34-CD3C-4425-8421-5AB58003228A}" presName="Name19" presStyleLbl="parChTrans1D4" presStyleIdx="15" presStyleCnt="22"/>
      <dgm:spPr/>
      <dgm:t>
        <a:bodyPr/>
        <a:lstStyle/>
        <a:p>
          <a:endParaRPr lang="de-DE"/>
        </a:p>
      </dgm:t>
    </dgm:pt>
    <dgm:pt modelId="{F5B0A42B-103F-431D-ABA6-0BD90E7D53DD}" type="pres">
      <dgm:prSet presAssocID="{BCCB721A-AC8D-40A2-9FA3-54CC623B9282}" presName="Name21" presStyleCnt="0"/>
      <dgm:spPr/>
    </dgm:pt>
    <dgm:pt modelId="{E78E493B-88A3-4BA0-B10B-2EDB8F5F0173}" type="pres">
      <dgm:prSet presAssocID="{BCCB721A-AC8D-40A2-9FA3-54CC623B9282}" presName="level2Shape" presStyleLbl="node4" presStyleIdx="15" presStyleCnt="22" custScaleX="120116" custScaleY="260252"/>
      <dgm:spPr/>
      <dgm:t>
        <a:bodyPr/>
        <a:lstStyle/>
        <a:p>
          <a:endParaRPr lang="de-DE"/>
        </a:p>
      </dgm:t>
    </dgm:pt>
    <dgm:pt modelId="{0E4FFA9A-B3A4-485C-99B2-2E23C013AC9C}" type="pres">
      <dgm:prSet presAssocID="{BCCB721A-AC8D-40A2-9FA3-54CC623B9282}" presName="hierChild3" presStyleCnt="0"/>
      <dgm:spPr/>
    </dgm:pt>
    <dgm:pt modelId="{3A0FFC26-D807-407F-9B0C-D32F26104751}" type="pres">
      <dgm:prSet presAssocID="{6BAD3F99-8850-4216-A1F6-9FC3B2A69AA7}" presName="Name19" presStyleLbl="parChTrans1D4" presStyleIdx="16" presStyleCnt="22"/>
      <dgm:spPr/>
      <dgm:t>
        <a:bodyPr/>
        <a:lstStyle/>
        <a:p>
          <a:endParaRPr lang="de-DE"/>
        </a:p>
      </dgm:t>
    </dgm:pt>
    <dgm:pt modelId="{BAB0D395-8B86-4677-B624-A567906B27B7}" type="pres">
      <dgm:prSet presAssocID="{4339873A-32C6-4F44-A437-62F821565651}" presName="Name21" presStyleCnt="0"/>
      <dgm:spPr/>
    </dgm:pt>
    <dgm:pt modelId="{08FE1ADB-30E1-4428-9592-CB256154D7C3}" type="pres">
      <dgm:prSet presAssocID="{4339873A-32C6-4F44-A437-62F821565651}" presName="level2Shape" presStyleLbl="node4" presStyleIdx="16" presStyleCnt="22" custScaleX="199899"/>
      <dgm:spPr/>
      <dgm:t>
        <a:bodyPr/>
        <a:lstStyle/>
        <a:p>
          <a:endParaRPr lang="de-DE"/>
        </a:p>
      </dgm:t>
    </dgm:pt>
    <dgm:pt modelId="{A81E9510-A76F-45B9-9B1C-B5AA8DD61404}" type="pres">
      <dgm:prSet presAssocID="{4339873A-32C6-4F44-A437-62F821565651}" presName="hierChild3" presStyleCnt="0"/>
      <dgm:spPr/>
    </dgm:pt>
    <dgm:pt modelId="{3E27AE22-FC56-46F6-9370-B469AA9EEB52}" type="pres">
      <dgm:prSet presAssocID="{4E119091-D4FA-4905-96C1-DD0947D536E4}" presName="Name19" presStyleLbl="parChTrans1D4" presStyleIdx="17" presStyleCnt="22"/>
      <dgm:spPr/>
      <dgm:t>
        <a:bodyPr/>
        <a:lstStyle/>
        <a:p>
          <a:endParaRPr lang="de-DE"/>
        </a:p>
      </dgm:t>
    </dgm:pt>
    <dgm:pt modelId="{EAC0A28B-16B1-4AFA-B603-6E587E242BC1}" type="pres">
      <dgm:prSet presAssocID="{AC303FA3-CAAA-41C0-BFDF-44FC8CF931A5}" presName="Name21" presStyleCnt="0"/>
      <dgm:spPr/>
    </dgm:pt>
    <dgm:pt modelId="{3966D4BE-B3B8-4EF2-9EFB-92BF01BA1447}" type="pres">
      <dgm:prSet presAssocID="{AC303FA3-CAAA-41C0-BFDF-44FC8CF931A5}" presName="level2Shape" presStyleLbl="node4" presStyleIdx="17" presStyleCnt="22" custScaleX="120116" custScaleY="260252"/>
      <dgm:spPr/>
      <dgm:t>
        <a:bodyPr/>
        <a:lstStyle/>
        <a:p>
          <a:endParaRPr lang="de-DE"/>
        </a:p>
      </dgm:t>
    </dgm:pt>
    <dgm:pt modelId="{3D6D6AD7-7BCE-4F75-8F33-F591ABAC2753}" type="pres">
      <dgm:prSet presAssocID="{AC303FA3-CAAA-41C0-BFDF-44FC8CF931A5}" presName="hierChild3" presStyleCnt="0"/>
      <dgm:spPr/>
    </dgm:pt>
    <dgm:pt modelId="{E8C25C71-7899-4C67-859C-ACBF74AD03ED}" type="pres">
      <dgm:prSet presAssocID="{D7DD676C-9455-4648-B2BA-382DC02A7AC4}" presName="Name19" presStyleLbl="parChTrans1D4" presStyleIdx="18" presStyleCnt="22"/>
      <dgm:spPr/>
      <dgm:t>
        <a:bodyPr/>
        <a:lstStyle/>
        <a:p>
          <a:endParaRPr lang="de-DE"/>
        </a:p>
      </dgm:t>
    </dgm:pt>
    <dgm:pt modelId="{7D0B8CF1-441C-473C-B50B-333718C16E9E}" type="pres">
      <dgm:prSet presAssocID="{0302A3E1-AE87-4795-933B-F69106E2EF3E}" presName="Name21" presStyleCnt="0"/>
      <dgm:spPr/>
    </dgm:pt>
    <dgm:pt modelId="{CCB6F4D6-D775-42F6-BD91-264D19D5245A}" type="pres">
      <dgm:prSet presAssocID="{0302A3E1-AE87-4795-933B-F69106E2EF3E}" presName="level2Shape" presStyleLbl="node4" presStyleIdx="18" presStyleCnt="22" custScaleX="152233"/>
      <dgm:spPr/>
      <dgm:t>
        <a:bodyPr/>
        <a:lstStyle/>
        <a:p>
          <a:endParaRPr lang="de-DE"/>
        </a:p>
      </dgm:t>
    </dgm:pt>
    <dgm:pt modelId="{FD581010-3A8B-440D-94EF-4A5717173024}" type="pres">
      <dgm:prSet presAssocID="{0302A3E1-AE87-4795-933B-F69106E2EF3E}" presName="hierChild3" presStyleCnt="0"/>
      <dgm:spPr/>
    </dgm:pt>
    <dgm:pt modelId="{A2CCECDC-FB5C-4B18-8304-C054756B1C41}" type="pres">
      <dgm:prSet presAssocID="{F30AD13A-67BD-4D0F-A4DE-93B0236F9031}" presName="Name19" presStyleLbl="parChTrans1D4" presStyleIdx="19" presStyleCnt="22"/>
      <dgm:spPr/>
      <dgm:t>
        <a:bodyPr/>
        <a:lstStyle/>
        <a:p>
          <a:endParaRPr lang="de-DE"/>
        </a:p>
      </dgm:t>
    </dgm:pt>
    <dgm:pt modelId="{B9ADAD26-E233-475A-9264-9A202C527EAF}" type="pres">
      <dgm:prSet presAssocID="{831F577E-81DC-41FE-AA19-B40ED626A421}" presName="Name21" presStyleCnt="0"/>
      <dgm:spPr/>
    </dgm:pt>
    <dgm:pt modelId="{6088B438-8E4D-45D7-9167-6E8BE4919387}" type="pres">
      <dgm:prSet presAssocID="{831F577E-81DC-41FE-AA19-B40ED626A421}" presName="level2Shape" presStyleLbl="node4" presStyleIdx="19" presStyleCnt="22" custScaleX="159811"/>
      <dgm:spPr/>
      <dgm:t>
        <a:bodyPr/>
        <a:lstStyle/>
        <a:p>
          <a:endParaRPr lang="de-DE"/>
        </a:p>
      </dgm:t>
    </dgm:pt>
    <dgm:pt modelId="{EE9B6483-667B-491C-9D0E-9A01752D52AC}" type="pres">
      <dgm:prSet presAssocID="{831F577E-81DC-41FE-AA19-B40ED626A421}" presName="hierChild3" presStyleCnt="0"/>
      <dgm:spPr/>
    </dgm:pt>
    <dgm:pt modelId="{17DBC976-31DB-4325-A0D7-374A732B4B57}" type="pres">
      <dgm:prSet presAssocID="{9CB3215E-630F-450B-B508-950A5224F24D}" presName="Name19" presStyleLbl="parChTrans1D3" presStyleIdx="3" presStyleCnt="5"/>
      <dgm:spPr/>
      <dgm:t>
        <a:bodyPr/>
        <a:lstStyle/>
        <a:p>
          <a:endParaRPr lang="de-DE"/>
        </a:p>
      </dgm:t>
    </dgm:pt>
    <dgm:pt modelId="{50D27178-07A8-481E-9C21-BEA86FE28C3C}" type="pres">
      <dgm:prSet presAssocID="{B98402CE-1B56-4FF5-B30A-82943E0715DD}" presName="Name21" presStyleCnt="0"/>
      <dgm:spPr/>
    </dgm:pt>
    <dgm:pt modelId="{0865AFB2-EF97-4F9B-83E4-FC94E9F076CC}" type="pres">
      <dgm:prSet presAssocID="{B98402CE-1B56-4FF5-B30A-82943E0715DD}" presName="level2Shape" presStyleLbl="node3" presStyleIdx="3" presStyleCnt="5"/>
      <dgm:spPr/>
      <dgm:t>
        <a:bodyPr/>
        <a:lstStyle/>
        <a:p>
          <a:endParaRPr lang="de-DE"/>
        </a:p>
      </dgm:t>
    </dgm:pt>
    <dgm:pt modelId="{3BE62460-5A1B-42AD-AA22-8F2053C740FC}" type="pres">
      <dgm:prSet presAssocID="{B98402CE-1B56-4FF5-B30A-82943E0715DD}" presName="hierChild3" presStyleCnt="0"/>
      <dgm:spPr/>
    </dgm:pt>
    <dgm:pt modelId="{3B9F1C20-1A46-4455-B38B-5B2208429BD9}" type="pres">
      <dgm:prSet presAssocID="{3359D447-3FCA-4620-B56B-C17AEE2A8EB3}" presName="Name19" presStyleLbl="parChTrans1D4" presStyleIdx="20" presStyleCnt="22"/>
      <dgm:spPr/>
      <dgm:t>
        <a:bodyPr/>
        <a:lstStyle/>
        <a:p>
          <a:endParaRPr lang="de-DE"/>
        </a:p>
      </dgm:t>
    </dgm:pt>
    <dgm:pt modelId="{8D267D45-4CE4-40AF-8F7E-1C0A71044C26}" type="pres">
      <dgm:prSet presAssocID="{4B84900F-824D-4B67-A7BB-A637B2B8F453}" presName="Name21" presStyleCnt="0"/>
      <dgm:spPr/>
    </dgm:pt>
    <dgm:pt modelId="{80F7DB91-473A-4187-93E8-0F1253CF8AF2}" type="pres">
      <dgm:prSet presAssocID="{4B84900F-824D-4B67-A7BB-A637B2B8F453}" presName="level2Shape" presStyleLbl="node4" presStyleIdx="20" presStyleCnt="22" custLinFactNeighborX="-13720" custLinFactNeighborY="73"/>
      <dgm:spPr/>
      <dgm:t>
        <a:bodyPr/>
        <a:lstStyle/>
        <a:p>
          <a:endParaRPr lang="de-DE"/>
        </a:p>
      </dgm:t>
    </dgm:pt>
    <dgm:pt modelId="{ECF63F32-79DA-4405-99AC-6E6185C9ABBA}" type="pres">
      <dgm:prSet presAssocID="{4B84900F-824D-4B67-A7BB-A637B2B8F453}" presName="hierChild3" presStyleCnt="0"/>
      <dgm:spPr/>
    </dgm:pt>
    <dgm:pt modelId="{8446BA66-E67D-4138-978C-C62C662DDE72}" type="pres">
      <dgm:prSet presAssocID="{81B1A191-4A5F-4C2D-9ABE-6EB405BC3A2C}" presName="Name19" presStyleLbl="parChTrans1D3" presStyleIdx="4" presStyleCnt="5"/>
      <dgm:spPr/>
      <dgm:t>
        <a:bodyPr/>
        <a:lstStyle/>
        <a:p>
          <a:endParaRPr lang="de-DE"/>
        </a:p>
      </dgm:t>
    </dgm:pt>
    <dgm:pt modelId="{58819A1A-53C4-47CB-A9EB-D7C348E4B3DC}" type="pres">
      <dgm:prSet presAssocID="{AD7BCCEC-CA79-4704-A16C-71B04D64A64B}" presName="Name21" presStyleCnt="0"/>
      <dgm:spPr/>
    </dgm:pt>
    <dgm:pt modelId="{C1224AF4-B10D-4C60-9F7D-10C691D29308}" type="pres">
      <dgm:prSet presAssocID="{AD7BCCEC-CA79-4704-A16C-71B04D64A64B}" presName="level2Shape" presStyleLbl="node3" presStyleIdx="4" presStyleCnt="5"/>
      <dgm:spPr/>
      <dgm:t>
        <a:bodyPr/>
        <a:lstStyle/>
        <a:p>
          <a:endParaRPr lang="de-DE"/>
        </a:p>
      </dgm:t>
    </dgm:pt>
    <dgm:pt modelId="{A4C66DFA-08E9-4CAE-8324-DAF598007F12}" type="pres">
      <dgm:prSet presAssocID="{AD7BCCEC-CA79-4704-A16C-71B04D64A64B}" presName="hierChild3" presStyleCnt="0"/>
      <dgm:spPr/>
    </dgm:pt>
    <dgm:pt modelId="{8E299450-1318-44EA-A54C-E782F9AC96C8}" type="pres">
      <dgm:prSet presAssocID="{FDACB715-4914-415A-A9BC-2797650E932A}" presName="Name19" presStyleLbl="parChTrans1D4" presStyleIdx="21" presStyleCnt="22"/>
      <dgm:spPr/>
      <dgm:t>
        <a:bodyPr/>
        <a:lstStyle/>
        <a:p>
          <a:endParaRPr lang="de-DE"/>
        </a:p>
      </dgm:t>
    </dgm:pt>
    <dgm:pt modelId="{D8389D57-A61C-43C0-ADEB-551D74518AA0}" type="pres">
      <dgm:prSet presAssocID="{B570EB0D-B8F4-429A-9091-4F4AFDB361A7}" presName="Name21" presStyleCnt="0"/>
      <dgm:spPr/>
    </dgm:pt>
    <dgm:pt modelId="{8BC98594-36E0-433D-908E-76677B2E4FC3}" type="pres">
      <dgm:prSet presAssocID="{B570EB0D-B8F4-429A-9091-4F4AFDB361A7}" presName="level2Shape" presStyleLbl="node4" presStyleIdx="21" presStyleCnt="22"/>
      <dgm:spPr/>
      <dgm:t>
        <a:bodyPr/>
        <a:lstStyle/>
        <a:p>
          <a:endParaRPr lang="de-DE"/>
        </a:p>
      </dgm:t>
    </dgm:pt>
    <dgm:pt modelId="{5E1AE3E8-8427-4294-BCA2-1B432CDAD681}" type="pres">
      <dgm:prSet presAssocID="{B570EB0D-B8F4-429A-9091-4F4AFDB361A7}" presName="hierChild3" presStyleCnt="0"/>
      <dgm:spPr/>
    </dgm:pt>
    <dgm:pt modelId="{CDAEF28F-AFDD-42A3-9DC0-310962813C4A}" type="pres">
      <dgm:prSet presAssocID="{1FDDDE64-6076-44BD-8E61-F0513AD740C6}" presName="bgShapesFlow" presStyleCnt="0"/>
      <dgm:spPr/>
    </dgm:pt>
  </dgm:ptLst>
  <dgm:cxnLst>
    <dgm:cxn modelId="{0156B517-A593-48B8-82D2-96077BFE737A}" type="presOf" srcId="{26912B40-B87D-467E-9CB3-5E2FC9628EA5}" destId="{EAFEF2E5-80CC-4D5D-8A25-F9EC5016C5D1}" srcOrd="0" destOrd="0" presId="urn:microsoft.com/office/officeart/2005/8/layout/hierarchy6"/>
    <dgm:cxn modelId="{43503386-FC49-45BE-9CD2-A8F7A63ECEE3}" type="presOf" srcId="{91C45B34-CD3C-4425-8421-5AB58003228A}" destId="{8F602DAA-3EEA-41AC-843C-D2C177651A81}" srcOrd="0" destOrd="0" presId="urn:microsoft.com/office/officeart/2005/8/layout/hierarchy6"/>
    <dgm:cxn modelId="{048A1EF2-EE80-4292-BF2C-2D602B3DE38D}" type="presOf" srcId="{09E4B804-E759-4036-8E41-FE3BAED2474E}" destId="{12D9F300-0EB8-4E97-9725-A984C8498876}" srcOrd="0" destOrd="0" presId="urn:microsoft.com/office/officeart/2005/8/layout/hierarchy6"/>
    <dgm:cxn modelId="{E0BC0354-A5C0-4539-A4E8-D68CAEDC6566}" srcId="{B9E8CDEB-0E74-4EBE-986C-969C1D04263E}" destId="{B8CF79DD-B741-4CF1-8A06-FCCF8B8C55F2}" srcOrd="0" destOrd="0" parTransId="{06D659DC-C949-4142-B2BC-5FD506E582AD}" sibTransId="{1E299EB7-4305-45BB-8E14-D6D4467D01FD}"/>
    <dgm:cxn modelId="{F4B09B63-8021-4D54-B46A-3CC40CD60979}" type="presOf" srcId="{D5FD0F3E-106E-45D1-AF3A-6D96D64F9E4A}" destId="{172D865B-1444-4240-AB6B-DB40F37D9E81}" srcOrd="0" destOrd="0" presId="urn:microsoft.com/office/officeart/2005/8/layout/hierarchy6"/>
    <dgm:cxn modelId="{6F79699F-62C8-4844-A69F-AB5F111B1C66}" srcId="{140ED3B1-70DB-45B4-AEDF-5E6671F4D861}" destId="{BFD34CC5-AC09-4B6F-8112-DE1571BCC908}" srcOrd="1" destOrd="0" parTransId="{28F56C5F-EBBF-436D-B857-4BBD061FD1FE}" sibTransId="{71AFC031-5051-43BE-A8E1-1680CBCD2559}"/>
    <dgm:cxn modelId="{1191CECC-E31B-4EE6-A5E7-6699C9051D7E}" type="presOf" srcId="{F54ABA41-062D-45A4-9EB6-E828A7392C3F}" destId="{C4FFF398-D064-42D8-A8E9-CB0964D37E5C}" srcOrd="0" destOrd="0" presId="urn:microsoft.com/office/officeart/2005/8/layout/hierarchy6"/>
    <dgm:cxn modelId="{DBDD0764-30F7-4982-91F3-4FA9CCD3F84D}" type="presOf" srcId="{ADE15F01-98E8-4EF7-8C7E-AB52037B4BDD}" destId="{1FE37DFF-4492-4C58-9917-048E505EE105}" srcOrd="0" destOrd="0" presId="urn:microsoft.com/office/officeart/2005/8/layout/hierarchy6"/>
    <dgm:cxn modelId="{0792CDA4-DB72-43F2-81CE-6A74AC52E80C}" type="presOf" srcId="{0247A0CB-21EE-4C63-A1CC-56D5938AF34D}" destId="{EF623949-8039-4BFD-B1C6-671A7B756779}" srcOrd="0" destOrd="0" presId="urn:microsoft.com/office/officeart/2005/8/layout/hierarchy6"/>
    <dgm:cxn modelId="{4BE21F6C-23D8-42AB-AE2C-2B514FA9FB8C}" type="presOf" srcId="{9CBA3B53-ECF1-4734-9CF4-F8C3CFF94FB2}" destId="{80846E36-0E1B-4224-B8FB-A5C2D7CC0221}" srcOrd="0" destOrd="0" presId="urn:microsoft.com/office/officeart/2005/8/layout/hierarchy6"/>
    <dgm:cxn modelId="{011B4A2F-CBD0-4468-905A-C08A62D12424}" type="presOf" srcId="{4B9D7B96-577A-4303-B549-466310A88818}" destId="{5B0C9763-66EC-4693-9621-D7431EE8CBFD}" srcOrd="0" destOrd="0" presId="urn:microsoft.com/office/officeart/2005/8/layout/hierarchy6"/>
    <dgm:cxn modelId="{4F9BED1C-8953-424F-BEBD-BACE0A2D5D04}" type="presOf" srcId="{F2A04B6F-1B77-4E04-83ED-D78731161961}" destId="{AD286586-BA46-405D-B5F8-C583D1A61758}" srcOrd="0" destOrd="0" presId="urn:microsoft.com/office/officeart/2005/8/layout/hierarchy6"/>
    <dgm:cxn modelId="{0C6460B1-70BB-4B7B-A378-97B7567C3BCF}" srcId="{6F17C8B8-43AE-4FD2-B154-5DC21382B0FD}" destId="{AF7245B4-982C-43AF-96D2-B9A82F7DE485}" srcOrd="0" destOrd="0" parTransId="{D6049911-09B8-4C2C-A4B0-DB94CD41820C}" sibTransId="{559224DA-E340-4181-BEBE-5B862F06098D}"/>
    <dgm:cxn modelId="{DA9712CB-A9A2-4CC1-924B-3B9DDC174559}" type="presOf" srcId="{B9E8CDEB-0E74-4EBE-986C-969C1D04263E}" destId="{8D67B967-A795-4453-9DA1-7727760455B7}" srcOrd="0" destOrd="0" presId="urn:microsoft.com/office/officeart/2005/8/layout/hierarchy6"/>
    <dgm:cxn modelId="{668C1168-A831-49B3-9281-AAC1033E29D7}" srcId="{53B05EB9-45B2-4623-BD50-2534F36D0C0D}" destId="{B9E8CDEB-0E74-4EBE-986C-969C1D04263E}" srcOrd="0" destOrd="0" parTransId="{0247A0CB-21EE-4C63-A1CC-56D5938AF34D}" sibTransId="{51FC9C3A-5F3B-4A5B-8E4F-966ED59F0884}"/>
    <dgm:cxn modelId="{A3F4C2F9-6ED8-4F9B-B369-66C5E3FB37DE}" srcId="{3A67A9B8-46F6-4744-BCC9-685BD92052EA}" destId="{4339873A-32C6-4F44-A437-62F821565651}" srcOrd="1" destOrd="0" parTransId="{6BAD3F99-8850-4216-A1F6-9FC3B2A69AA7}" sibTransId="{872EE763-1AB1-45FD-B970-BDA4B23C0A3C}"/>
    <dgm:cxn modelId="{C58A1F9C-42EA-4773-9AA7-C9F0AE75B956}" type="presOf" srcId="{3359D447-3FCA-4620-B56B-C17AEE2A8EB3}" destId="{3B9F1C20-1A46-4455-B38B-5B2208429BD9}" srcOrd="0" destOrd="0" presId="urn:microsoft.com/office/officeart/2005/8/layout/hierarchy6"/>
    <dgm:cxn modelId="{9BB82D59-5B90-46D2-8AB6-F565A262DC14}" srcId="{1FDDDE64-6076-44BD-8E61-F0513AD740C6}" destId="{53B05EB9-45B2-4623-BD50-2534F36D0C0D}" srcOrd="0" destOrd="0" parTransId="{B91487FD-373F-4AF8-A1FE-AA0E147D577E}" sibTransId="{9A6F34B4-F3DC-4964-ADA6-89317B7CC3AB}"/>
    <dgm:cxn modelId="{732F83B2-1BF8-408B-91BF-DB62719316BA}" type="presOf" srcId="{9E3DDB72-F6A9-4D5D-9F52-6E705C3847E9}" destId="{1D814B86-7D70-4D68-9B7F-E08021057CB8}" srcOrd="0" destOrd="0" presId="urn:microsoft.com/office/officeart/2005/8/layout/hierarchy6"/>
    <dgm:cxn modelId="{FC4D57CE-5E78-4448-BB72-C55DE289F621}" type="presOf" srcId="{181032E0-AA27-430B-ABA2-74DC522F5F26}" destId="{2164B65E-21F8-4094-9CA6-5FEDB60547D2}" srcOrd="0" destOrd="0" presId="urn:microsoft.com/office/officeart/2005/8/layout/hierarchy6"/>
    <dgm:cxn modelId="{EB43F25C-23F8-4633-940D-E7B453891A0A}" type="presOf" srcId="{FE7FFD7B-2EFB-40A4-ADFC-5D17E1139E81}" destId="{2800948E-49E4-4A45-85D1-4CF8DC74B286}" srcOrd="0" destOrd="0" presId="urn:microsoft.com/office/officeart/2005/8/layout/hierarchy6"/>
    <dgm:cxn modelId="{5F8DA154-99CA-4201-910D-B476661A14F4}" type="presOf" srcId="{634CAEE3-B14E-4D5B-A919-EA22363CE52B}" destId="{45E49BEC-F0FE-4060-A246-C0BB28353A51}" srcOrd="0" destOrd="0" presId="urn:microsoft.com/office/officeart/2005/8/layout/hierarchy6"/>
    <dgm:cxn modelId="{00351EE0-D3B4-4347-8BA3-F9A9822C5E67}" type="presOf" srcId="{D7DD676C-9455-4648-B2BA-382DC02A7AC4}" destId="{E8C25C71-7899-4C67-859C-ACBF74AD03ED}" srcOrd="0" destOrd="0" presId="urn:microsoft.com/office/officeart/2005/8/layout/hierarchy6"/>
    <dgm:cxn modelId="{58209657-E8D9-4705-9654-8C3342E01D63}" type="presOf" srcId="{28F56C5F-EBBF-436D-B857-4BBD061FD1FE}" destId="{1E94DB2E-7DF6-4460-ADD9-A2F4B225A07A}" srcOrd="0" destOrd="0" presId="urn:microsoft.com/office/officeart/2005/8/layout/hierarchy6"/>
    <dgm:cxn modelId="{FC82941C-9FB9-490D-BFD6-07D4B4521126}" type="presOf" srcId="{831F577E-81DC-41FE-AA19-B40ED626A421}" destId="{6088B438-8E4D-45D7-9167-6E8BE4919387}" srcOrd="0" destOrd="0" presId="urn:microsoft.com/office/officeart/2005/8/layout/hierarchy6"/>
    <dgm:cxn modelId="{57D20849-AFE6-4889-A473-2ECEF3CF7F12}" srcId="{140ED3B1-70DB-45B4-AEDF-5E6671F4D861}" destId="{F2A04B6F-1B77-4E04-83ED-D78731161961}" srcOrd="0" destOrd="0" parTransId="{09E4B804-E759-4036-8E41-FE3BAED2474E}" sibTransId="{74AC3231-2570-42A9-90DD-37E859F61A1A}"/>
    <dgm:cxn modelId="{5D932310-6E96-42F6-B6C7-C9B8E6DFF325}" srcId="{4339873A-32C6-4F44-A437-62F821565651}" destId="{AC303FA3-CAAA-41C0-BFDF-44FC8CF931A5}" srcOrd="0" destOrd="0" parTransId="{4E119091-D4FA-4905-96C1-DD0947D536E4}" sibTransId="{CE226713-46FB-49BA-9267-BB5060610286}"/>
    <dgm:cxn modelId="{550803B8-8315-4ABC-B5B4-139C6CC22528}" type="presOf" srcId="{53B05EB9-45B2-4623-BD50-2534F36D0C0D}" destId="{A13D2FF8-3FE4-4A61-A840-B731F59FB3C3}" srcOrd="0" destOrd="0" presId="urn:microsoft.com/office/officeart/2005/8/layout/hierarchy6"/>
    <dgm:cxn modelId="{417FFDAD-3B83-4CFC-BE0A-04CF219F3243}" type="presOf" srcId="{B8CF79DD-B741-4CF1-8A06-FCCF8B8C55F2}" destId="{802E371A-D24C-4C19-9B7A-2B54248F76F7}" srcOrd="0" destOrd="0" presId="urn:microsoft.com/office/officeart/2005/8/layout/hierarchy6"/>
    <dgm:cxn modelId="{4B56562B-07D9-4AC4-8000-82C3D673D480}" srcId="{1BDA42EB-66ED-44A6-8AC9-CDB63AA26C86}" destId="{140ED3B1-70DB-45B4-AEDF-5E6671F4D861}" srcOrd="1" destOrd="0" parTransId="{9E3DDB72-F6A9-4D5D-9F52-6E705C3847E9}" sibTransId="{917264D5-F412-4D96-8925-13AB6AF11DFE}"/>
    <dgm:cxn modelId="{8B1E72B1-4B08-4D38-917D-DF43D115EB6F}" type="presOf" srcId="{B98402CE-1B56-4FF5-B30A-82943E0715DD}" destId="{0865AFB2-EF97-4F9B-83E4-FC94E9F076CC}" srcOrd="0" destOrd="0" presId="urn:microsoft.com/office/officeart/2005/8/layout/hierarchy6"/>
    <dgm:cxn modelId="{547E064F-45B4-41BA-A325-E2891C982443}" type="presOf" srcId="{F7DF032F-EF40-4B60-84D3-959F0461CCFE}" destId="{028403A9-40E1-4FD0-870E-646E8B615376}" srcOrd="0" destOrd="0" presId="urn:microsoft.com/office/officeart/2005/8/layout/hierarchy6"/>
    <dgm:cxn modelId="{BC5E0CC5-D8EE-4E7B-82BD-39A171277166}" srcId="{1787D53D-E1DD-4886-8430-3C00FA01F749}" destId="{26912B40-B87D-467E-9CB3-5E2FC9628EA5}" srcOrd="0" destOrd="0" parTransId="{634CAEE3-B14E-4D5B-A919-EA22363CE52B}" sibTransId="{973687F6-A9FA-4B20-9ECA-443D3BCA9323}"/>
    <dgm:cxn modelId="{0A7EE2F3-ED5A-43F3-9B8C-4A481B3276DB}" type="presOf" srcId="{AF7245B4-982C-43AF-96D2-B9A82F7DE485}" destId="{C5053536-BC2D-4836-B91C-D6BB39A37ADE}" srcOrd="0" destOrd="0" presId="urn:microsoft.com/office/officeart/2005/8/layout/hierarchy6"/>
    <dgm:cxn modelId="{DB22CD87-7D11-4241-A40B-23CD69A0DE32}" srcId="{B9E8CDEB-0E74-4EBE-986C-969C1D04263E}" destId="{6F17C8B8-43AE-4FD2-B154-5DC21382B0FD}" srcOrd="1" destOrd="0" parTransId="{F7DF032F-EF40-4B60-84D3-959F0461CCFE}" sibTransId="{E12E4C39-5572-4604-B161-2E14AC511DD3}"/>
    <dgm:cxn modelId="{7ADF87B3-B802-455B-B972-9ED220313FF2}" srcId="{AD7BCCEC-CA79-4704-A16C-71B04D64A64B}" destId="{B570EB0D-B8F4-429A-9091-4F4AFDB361A7}" srcOrd="0" destOrd="0" parTransId="{FDACB715-4914-415A-A9BC-2797650E932A}" sibTransId="{A47C3709-DBD1-4472-A98C-98743C270288}"/>
    <dgm:cxn modelId="{6A7F74C1-8B26-4819-8034-F27548DD9658}" type="presOf" srcId="{2B1B5CD1-CABD-4A2F-B553-C901F4E5D6E5}" destId="{AC4D983E-7C2F-43A6-8868-28B48081F140}" srcOrd="0" destOrd="0" presId="urn:microsoft.com/office/officeart/2005/8/layout/hierarchy6"/>
    <dgm:cxn modelId="{260379E8-BCB1-43EE-A8D3-5B914522773A}" type="presOf" srcId="{105E81EA-5BAE-4EFE-AD36-C7019F6E7876}" destId="{6EBFF033-6621-4AA2-B68D-7C09FD77FF87}" srcOrd="0" destOrd="0" presId="urn:microsoft.com/office/officeart/2005/8/layout/hierarchy6"/>
    <dgm:cxn modelId="{71DA19C6-B501-4036-B0CC-8CACC51AFDF3}" type="presOf" srcId="{A09943AF-A85B-467E-94A0-1F83F824AC0E}" destId="{8E7F7CD0-E4AE-43C3-A873-33BB00D8390A}" srcOrd="0" destOrd="0" presId="urn:microsoft.com/office/officeart/2005/8/layout/hierarchy6"/>
    <dgm:cxn modelId="{A451D706-DC95-4A68-8E8F-FE06A528D908}" srcId="{181032E0-AA27-430B-ABA2-74DC522F5F26}" destId="{BCCB721A-AC8D-40A2-9FA3-54CC623B9282}" srcOrd="0" destOrd="0" parTransId="{91C45B34-CD3C-4425-8421-5AB58003228A}" sibTransId="{09B0424A-C85F-4EE1-B1A0-5028E877026B}"/>
    <dgm:cxn modelId="{BB0793D8-017F-45E7-AA05-3ED30D663AFD}" type="presOf" srcId="{FDACB715-4914-415A-A9BC-2797650E932A}" destId="{8E299450-1318-44EA-A54C-E782F9AC96C8}" srcOrd="0" destOrd="0" presId="urn:microsoft.com/office/officeart/2005/8/layout/hierarchy6"/>
    <dgm:cxn modelId="{79778B40-7D57-4407-B702-0B303DD27330}" type="presOf" srcId="{BCCB721A-AC8D-40A2-9FA3-54CC623B9282}" destId="{E78E493B-88A3-4BA0-B10B-2EDB8F5F0173}" srcOrd="0" destOrd="0" presId="urn:microsoft.com/office/officeart/2005/8/layout/hierarchy6"/>
    <dgm:cxn modelId="{1AA1003A-44FD-4ED5-8FD8-43E3008FC4F5}" type="presOf" srcId="{D2FAACDA-022F-4E13-8243-62C70045501B}" destId="{2176678F-1F25-49FB-9A3E-2D60A4A34667}" srcOrd="0" destOrd="0" presId="urn:microsoft.com/office/officeart/2005/8/layout/hierarchy6"/>
    <dgm:cxn modelId="{7811F408-3F7D-4AA8-B3E8-9F508C3479F2}" type="presOf" srcId="{4339873A-32C6-4F44-A437-62F821565651}" destId="{08FE1ADB-30E1-4428-9592-CB256154D7C3}" srcOrd="0" destOrd="0" presId="urn:microsoft.com/office/officeart/2005/8/layout/hierarchy6"/>
    <dgm:cxn modelId="{C108C4DE-47DC-4F38-A277-B3A797050A88}" type="presOf" srcId="{A1796CD1-87E1-47C1-B473-0B9D4F111DA0}" destId="{B1D46B91-9C65-442B-A487-802263B502F4}" srcOrd="0" destOrd="0" presId="urn:microsoft.com/office/officeart/2005/8/layout/hierarchy6"/>
    <dgm:cxn modelId="{02C1F1E7-C8D6-4E69-AAB5-4A3CA0675313}" srcId="{1BDA42EB-66ED-44A6-8AC9-CDB63AA26C86}" destId="{3A67A9B8-46F6-4744-BCC9-685BD92052EA}" srcOrd="2" destOrd="0" parTransId="{4B9D7B96-577A-4303-B549-466310A88818}" sibTransId="{A0FFCBA8-B884-4A74-BD5F-3D678DE26231}"/>
    <dgm:cxn modelId="{90B44A86-7451-47D9-9B21-957F639202B5}" type="presOf" srcId="{1BDA42EB-66ED-44A6-8AC9-CDB63AA26C86}" destId="{5120F251-4599-478C-8A9A-61F001AE7A79}" srcOrd="0" destOrd="0" presId="urn:microsoft.com/office/officeart/2005/8/layout/hierarchy6"/>
    <dgm:cxn modelId="{EC9E343E-9FDE-4691-89E4-0C5B48ECA1B7}" type="presOf" srcId="{4E119091-D4FA-4905-96C1-DD0947D536E4}" destId="{3E27AE22-FC56-46F6-9370-B469AA9EEB52}" srcOrd="0" destOrd="0" presId="urn:microsoft.com/office/officeart/2005/8/layout/hierarchy6"/>
    <dgm:cxn modelId="{F98A5276-87C4-4D01-BCF4-68EC67DAE03E}" type="presOf" srcId="{81B1A191-4A5F-4C2D-9ABE-6EB405BC3A2C}" destId="{8446BA66-E67D-4138-978C-C62C662DDE72}" srcOrd="0" destOrd="0" presId="urn:microsoft.com/office/officeart/2005/8/layout/hierarchy6"/>
    <dgm:cxn modelId="{1E466DDE-5056-4A71-B3E6-3D745CFEC468}" srcId="{05033382-E073-471A-B121-6B6C2E91C736}" destId="{0302A3E1-AE87-4795-933B-F69106E2EF3E}" srcOrd="1" destOrd="0" parTransId="{D7DD676C-9455-4648-B2BA-382DC02A7AC4}" sibTransId="{7C1322BA-80B9-4900-B79F-E22A4F40F2E5}"/>
    <dgm:cxn modelId="{D82F3378-CCAC-48FF-AEC1-91F8F0F34811}" srcId="{B9E8CDEB-0E74-4EBE-986C-969C1D04263E}" destId="{B98402CE-1B56-4FF5-B30A-82943E0715DD}" srcOrd="3" destOrd="0" parTransId="{9CB3215E-630F-450B-B508-950A5224F24D}" sibTransId="{24735C46-3CBA-484F-9D1E-323B225CB2A2}"/>
    <dgm:cxn modelId="{48BFB5EA-B343-4CD9-83DE-492A2499E109}" srcId="{A1796CD1-87E1-47C1-B473-0B9D4F111DA0}" destId="{FE7FFD7B-2EFB-40A4-ADFC-5D17E1139E81}" srcOrd="0" destOrd="0" parTransId="{64249594-B65E-4442-B2C2-09059EBEA094}" sibTransId="{60776A96-25B7-4E77-9717-194CD75808EA}"/>
    <dgm:cxn modelId="{A622E0EC-D2F6-4609-8188-681EE9B347C5}" type="presOf" srcId="{0302A3E1-AE87-4795-933B-F69106E2EF3E}" destId="{CCB6F4D6-D775-42F6-BD91-264D19D5245A}" srcOrd="0" destOrd="0" presId="urn:microsoft.com/office/officeart/2005/8/layout/hierarchy6"/>
    <dgm:cxn modelId="{6D67D10B-1F27-4EB5-9BB6-E8AC3CB69B4B}" type="presOf" srcId="{6F17C8B8-43AE-4FD2-B154-5DC21382B0FD}" destId="{CAF9A3C4-717E-4D7E-B912-BEE92DBC7BB8}" srcOrd="0" destOrd="0" presId="urn:microsoft.com/office/officeart/2005/8/layout/hierarchy6"/>
    <dgm:cxn modelId="{7A7680B9-0110-474E-AF7F-F30F3B3A7B05}" srcId="{105E81EA-5BAE-4EFE-AD36-C7019F6E7876}" destId="{1787D53D-E1DD-4886-8430-3C00FA01F749}" srcOrd="1" destOrd="0" parTransId="{2B1B5CD1-CABD-4A2F-B553-C901F4E5D6E5}" sibTransId="{F4F3EEAF-BEA5-45D5-878A-91CCBEBC014F}"/>
    <dgm:cxn modelId="{CF9AF3EC-E6B4-47A0-BD25-BA7A8D612DA0}" srcId="{B9E8CDEB-0E74-4EBE-986C-969C1D04263E}" destId="{AD7BCCEC-CA79-4704-A16C-71B04D64A64B}" srcOrd="4" destOrd="0" parTransId="{81B1A191-4A5F-4C2D-9ABE-6EB405BC3A2C}" sibTransId="{519F1374-87C1-4B63-9327-8C5B15FF14AB}"/>
    <dgm:cxn modelId="{5E745A6F-7E62-4811-BE9C-044889EF571E}" type="presOf" srcId="{64249594-B65E-4442-B2C2-09059EBEA094}" destId="{315C42C7-2915-445B-A21A-9BBA5CCCAD0E}" srcOrd="0" destOrd="0" presId="urn:microsoft.com/office/officeart/2005/8/layout/hierarchy6"/>
    <dgm:cxn modelId="{31634D48-5F1F-4F9B-AED4-CB630B40D749}" srcId="{3A67A9B8-46F6-4744-BCC9-685BD92052EA}" destId="{181032E0-AA27-430B-ABA2-74DC522F5F26}" srcOrd="0" destOrd="0" parTransId="{D5FD0F3E-106E-45D1-AF3A-6D96D64F9E4A}" sibTransId="{80EA111C-F0E2-4C55-838B-5EDD92BCC672}"/>
    <dgm:cxn modelId="{1C64CE7F-6973-4A7F-8C35-34F1B84C756F}" type="presOf" srcId="{05033382-E073-471A-B121-6B6C2E91C736}" destId="{41D0B788-7CEE-4EE6-BA4A-B8FB875ED0DF}" srcOrd="0" destOrd="0" presId="urn:microsoft.com/office/officeart/2005/8/layout/hierarchy6"/>
    <dgm:cxn modelId="{A3577F24-DC78-4E44-B3C9-85CD4BCDEE8D}" srcId="{05033382-E073-471A-B121-6B6C2E91C736}" destId="{831F577E-81DC-41FE-AA19-B40ED626A421}" srcOrd="2" destOrd="0" parTransId="{F30AD13A-67BD-4D0F-A4DE-93B0236F9031}" sibTransId="{0C8F026B-21C8-4ECF-B736-A131D0B10166}"/>
    <dgm:cxn modelId="{05B3C82E-886E-49B5-B68C-4695BED3AE79}" srcId="{105E81EA-5BAE-4EFE-AD36-C7019F6E7876}" destId="{A1796CD1-87E1-47C1-B473-0B9D4F111DA0}" srcOrd="0" destOrd="0" parTransId="{D2FAACDA-022F-4E13-8243-62C70045501B}" sibTransId="{259DE8F5-330C-4565-88E7-CC2EF91C83EC}"/>
    <dgm:cxn modelId="{5D1AE218-F915-4D75-BBD8-358CCA8184E3}" type="presOf" srcId="{6BAD3F99-8850-4216-A1F6-9FC3B2A69AA7}" destId="{3A0FFC26-D807-407F-9B0C-D32F26104751}" srcOrd="0" destOrd="0" presId="urn:microsoft.com/office/officeart/2005/8/layout/hierarchy6"/>
    <dgm:cxn modelId="{1C7703C1-5C16-4408-AB4C-F5FBEEF9E135}" type="presOf" srcId="{48B06BF8-5036-4DC8-A13D-E1BFA89761AC}" destId="{9AD8C88C-3290-4F90-AECC-08149E566266}" srcOrd="0" destOrd="0" presId="urn:microsoft.com/office/officeart/2005/8/layout/hierarchy6"/>
    <dgm:cxn modelId="{DF66965F-4716-4127-B45B-DC6300BBF59E}" type="presOf" srcId="{9CB3215E-630F-450B-B508-950A5224F24D}" destId="{17DBC976-31DB-4325-A0D7-374A732B4B57}" srcOrd="0" destOrd="0" presId="urn:microsoft.com/office/officeart/2005/8/layout/hierarchy6"/>
    <dgm:cxn modelId="{4F180E5C-1D09-4CA9-B7F5-66D9B46CD7B7}" type="presOf" srcId="{4B84900F-824D-4B67-A7BB-A637B2B8F453}" destId="{80F7DB91-473A-4187-93E8-0F1253CF8AF2}" srcOrd="0" destOrd="0" presId="urn:microsoft.com/office/officeart/2005/8/layout/hierarchy6"/>
    <dgm:cxn modelId="{A093EFFE-C6B1-4920-A3A8-1C7E63C7E863}" srcId="{B8CF79DD-B741-4CF1-8A06-FCCF8B8C55F2}" destId="{A622177A-DC02-46DC-A4D7-2BF2C901E61A}" srcOrd="0" destOrd="0" parTransId="{ADE15F01-98E8-4EF7-8C7E-AB52037B4BDD}" sibTransId="{B58C872A-FFE7-4D2A-AB7E-90296F84E285}"/>
    <dgm:cxn modelId="{8F9F99BF-CA44-4C33-9708-B94126BFC165}" srcId="{1BDA42EB-66ED-44A6-8AC9-CDB63AA26C86}" destId="{105E81EA-5BAE-4EFE-AD36-C7019F6E7876}" srcOrd="0" destOrd="0" parTransId="{7FD52533-2D4B-4559-A094-AA1C822F436E}" sibTransId="{DC17DBA0-D0A0-4190-A6AA-9FAE52DDA2B4}"/>
    <dgm:cxn modelId="{6F4AC70A-CE52-425C-A73B-6F5A5242183D}" type="presOf" srcId="{8732F54C-301A-40A2-8F56-330414FEB7F9}" destId="{24A82652-AFB6-49EA-BE6B-0A2AB1FE9B4D}" srcOrd="0" destOrd="0" presId="urn:microsoft.com/office/officeart/2005/8/layout/hierarchy6"/>
    <dgm:cxn modelId="{FB80C384-6417-425E-A548-4A0DEB30F75A}" srcId="{B9E8CDEB-0E74-4EBE-986C-969C1D04263E}" destId="{05033382-E073-471A-B121-6B6C2E91C736}" srcOrd="2" destOrd="0" parTransId="{8732F54C-301A-40A2-8F56-330414FEB7F9}" sibTransId="{46EF6725-5A6F-419E-9D92-F767E838C9AB}"/>
    <dgm:cxn modelId="{11F4BA25-67EC-4910-91D0-40C90BDFA60A}" type="presOf" srcId="{A947916C-1834-4ACA-B047-9D37CDDF6AB9}" destId="{8B34340F-78D3-45AD-84A7-CB98908238F7}" srcOrd="0" destOrd="0" presId="urn:microsoft.com/office/officeart/2005/8/layout/hierarchy6"/>
    <dgm:cxn modelId="{1DE09D44-1F04-4C29-AF46-996B4B138798}" srcId="{BFD34CC5-AC09-4B6F-8112-DE1571BCC908}" destId="{9CBA3B53-ECF1-4734-9CF4-F8C3CFF94FB2}" srcOrd="0" destOrd="0" parTransId="{A09943AF-A85B-467E-94A0-1F83F824AC0E}" sibTransId="{93F3559B-9112-4DDF-8B81-9F27BA6D9666}"/>
    <dgm:cxn modelId="{D82A0DC8-E1F6-4BCF-B762-EA9E9B19725F}" type="presOf" srcId="{F30AD13A-67BD-4D0F-A4DE-93B0236F9031}" destId="{A2CCECDC-FB5C-4B18-8304-C054756B1C41}" srcOrd="0" destOrd="0" presId="urn:microsoft.com/office/officeart/2005/8/layout/hierarchy6"/>
    <dgm:cxn modelId="{59F7046E-D2DE-4280-87E4-69230FFBBBE6}" type="presOf" srcId="{1FDDDE64-6076-44BD-8E61-F0513AD740C6}" destId="{1524F960-2C82-4C95-8582-E0823B824E63}" srcOrd="0" destOrd="0" presId="urn:microsoft.com/office/officeart/2005/8/layout/hierarchy6"/>
    <dgm:cxn modelId="{9A1DD37A-07A8-4121-8CB2-D87D662142F3}" type="presOf" srcId="{BFD34CC5-AC09-4B6F-8112-DE1571BCC908}" destId="{A9CE7137-3211-492F-A195-4195F349E259}" srcOrd="0" destOrd="0" presId="urn:microsoft.com/office/officeart/2005/8/layout/hierarchy6"/>
    <dgm:cxn modelId="{B35830A4-E20F-4FA0-99E1-947D948561FA}" type="presOf" srcId="{3A67A9B8-46F6-4744-BCC9-685BD92052EA}" destId="{E8BF5BDA-2765-4BEF-8091-761E75D1EA4F}" srcOrd="0" destOrd="0" presId="urn:microsoft.com/office/officeart/2005/8/layout/hierarchy6"/>
    <dgm:cxn modelId="{D693074E-AF40-4938-BD1F-56ACAD25D19B}" type="presOf" srcId="{AC303FA3-CAAA-41C0-BFDF-44FC8CF931A5}" destId="{3966D4BE-B3B8-4EF2-9EFB-92BF01BA1447}" srcOrd="0" destOrd="0" presId="urn:microsoft.com/office/officeart/2005/8/layout/hierarchy6"/>
    <dgm:cxn modelId="{8F9B3544-B936-4E1E-83FE-25017460EDC9}" type="presOf" srcId="{06D659DC-C949-4142-B2BC-5FD506E582AD}" destId="{4D6CE648-4FAC-43FA-815A-81A18A1434E2}" srcOrd="0" destOrd="0" presId="urn:microsoft.com/office/officeart/2005/8/layout/hierarchy6"/>
    <dgm:cxn modelId="{D9A2F2CA-1BD2-4746-B40A-7E1FBBDDF8B9}" type="presOf" srcId="{7FD52533-2D4B-4559-A094-AA1C822F436E}" destId="{E4A4C69C-9DBD-45E8-94EA-02F82901CCCF}" srcOrd="0" destOrd="0" presId="urn:microsoft.com/office/officeart/2005/8/layout/hierarchy6"/>
    <dgm:cxn modelId="{FE6BBF5A-301A-49ED-AF62-79928A7F36FB}" srcId="{F2A04B6F-1B77-4E04-83ED-D78731161961}" destId="{F54ABA41-062D-45A4-9EB6-E828A7392C3F}" srcOrd="0" destOrd="0" parTransId="{48B06BF8-5036-4DC8-A13D-E1BFA89761AC}" sibTransId="{790C707D-F474-4983-A212-D59F615F89BA}"/>
    <dgm:cxn modelId="{F04553F7-1C08-4AFA-8715-6D73A864F6F4}" type="presOf" srcId="{D6049911-09B8-4C2C-A4B0-DB94CD41820C}" destId="{C54A7AED-25DE-4871-ACFA-F820232A8420}" srcOrd="0" destOrd="0" presId="urn:microsoft.com/office/officeart/2005/8/layout/hierarchy6"/>
    <dgm:cxn modelId="{82DEC164-6FC1-4A06-8B67-009468B16109}" type="presOf" srcId="{140ED3B1-70DB-45B4-AEDF-5E6671F4D861}" destId="{BDAF885D-D7CC-40D7-9CF3-BEA3E0EE2C5D}" srcOrd="0" destOrd="0" presId="urn:microsoft.com/office/officeart/2005/8/layout/hierarchy6"/>
    <dgm:cxn modelId="{20EA066B-0484-4D7A-8504-C5028A60178C}" type="presOf" srcId="{B570EB0D-B8F4-429A-9091-4F4AFDB361A7}" destId="{8BC98594-36E0-433D-908E-76677B2E4FC3}" srcOrd="0" destOrd="0" presId="urn:microsoft.com/office/officeart/2005/8/layout/hierarchy6"/>
    <dgm:cxn modelId="{59314B02-81AA-4FFB-887B-E1F0F856A2D0}" srcId="{05033382-E073-471A-B121-6B6C2E91C736}" destId="{1BDA42EB-66ED-44A6-8AC9-CDB63AA26C86}" srcOrd="0" destOrd="0" parTransId="{A947916C-1834-4ACA-B047-9D37CDDF6AB9}" sibTransId="{5EACE0DD-C328-40A8-ABE8-2712417150D1}"/>
    <dgm:cxn modelId="{F0FF9F81-7CE5-4F35-8256-DC2E3FD00688}" type="presOf" srcId="{A622177A-DC02-46DC-A4D7-2BF2C901E61A}" destId="{064DF1A2-E4B1-4B66-BC17-E1B2016278CF}" srcOrd="0" destOrd="0" presId="urn:microsoft.com/office/officeart/2005/8/layout/hierarchy6"/>
    <dgm:cxn modelId="{EEA74792-D0A0-4A37-8374-EC7D28E7CBE5}" srcId="{B98402CE-1B56-4FF5-B30A-82943E0715DD}" destId="{4B84900F-824D-4B67-A7BB-A637B2B8F453}" srcOrd="0" destOrd="0" parTransId="{3359D447-3FCA-4620-B56B-C17AEE2A8EB3}" sibTransId="{FBC3AF9A-81AC-46AB-AE87-0E6F456A4114}"/>
    <dgm:cxn modelId="{BE607CBE-9A87-43D4-A8C7-59AE2976BF83}" type="presOf" srcId="{AD7BCCEC-CA79-4704-A16C-71B04D64A64B}" destId="{C1224AF4-B10D-4C60-9F7D-10C691D29308}" srcOrd="0" destOrd="0" presId="urn:microsoft.com/office/officeart/2005/8/layout/hierarchy6"/>
    <dgm:cxn modelId="{86C6471E-EFF5-4C38-9614-39505B404CA2}" type="presOf" srcId="{1787D53D-E1DD-4886-8430-3C00FA01F749}" destId="{FC5F9C56-0A81-41CA-B1EB-3AEA875EDF1E}" srcOrd="0" destOrd="0" presId="urn:microsoft.com/office/officeart/2005/8/layout/hierarchy6"/>
    <dgm:cxn modelId="{5DD1FFB5-07FB-42B2-9ABB-D929A138FE70}" type="presParOf" srcId="{1524F960-2C82-4C95-8582-E0823B824E63}" destId="{526AD2B2-5408-4701-BA4E-CF2CF66F1B20}" srcOrd="0" destOrd="0" presId="urn:microsoft.com/office/officeart/2005/8/layout/hierarchy6"/>
    <dgm:cxn modelId="{5C82BB32-06EA-4C02-A9E0-9989D3FD604A}" type="presParOf" srcId="{526AD2B2-5408-4701-BA4E-CF2CF66F1B20}" destId="{FFE6DBFC-5ACA-44F7-99B9-51396C478BF2}" srcOrd="0" destOrd="0" presId="urn:microsoft.com/office/officeart/2005/8/layout/hierarchy6"/>
    <dgm:cxn modelId="{7A89F643-BAFD-48C0-B9BA-3F6A9DF9D883}" type="presParOf" srcId="{FFE6DBFC-5ACA-44F7-99B9-51396C478BF2}" destId="{289EE176-B391-4873-B79C-E9AD0F37BC4C}" srcOrd="0" destOrd="0" presId="urn:microsoft.com/office/officeart/2005/8/layout/hierarchy6"/>
    <dgm:cxn modelId="{EBB91139-BB9D-4744-B100-74DD305FDE4C}" type="presParOf" srcId="{289EE176-B391-4873-B79C-E9AD0F37BC4C}" destId="{A13D2FF8-3FE4-4A61-A840-B731F59FB3C3}" srcOrd="0" destOrd="0" presId="urn:microsoft.com/office/officeart/2005/8/layout/hierarchy6"/>
    <dgm:cxn modelId="{5B446771-C610-46B9-BBF9-257CACF7ACCA}" type="presParOf" srcId="{289EE176-B391-4873-B79C-E9AD0F37BC4C}" destId="{368FF278-F3A6-4A42-9DAA-C04D8793FF1E}" srcOrd="1" destOrd="0" presId="urn:microsoft.com/office/officeart/2005/8/layout/hierarchy6"/>
    <dgm:cxn modelId="{6145E79E-31C7-4F4D-AFAB-5D496B843C44}" type="presParOf" srcId="{368FF278-F3A6-4A42-9DAA-C04D8793FF1E}" destId="{EF623949-8039-4BFD-B1C6-671A7B756779}" srcOrd="0" destOrd="0" presId="urn:microsoft.com/office/officeart/2005/8/layout/hierarchy6"/>
    <dgm:cxn modelId="{FA3EEB3F-BB23-4C29-9E56-3693D14A3C45}" type="presParOf" srcId="{368FF278-F3A6-4A42-9DAA-C04D8793FF1E}" destId="{37C5B746-B2CA-4137-ACC7-87060000E108}" srcOrd="1" destOrd="0" presId="urn:microsoft.com/office/officeart/2005/8/layout/hierarchy6"/>
    <dgm:cxn modelId="{344B3461-F5D2-49BD-BFF9-3760517D53E4}" type="presParOf" srcId="{37C5B746-B2CA-4137-ACC7-87060000E108}" destId="{8D67B967-A795-4453-9DA1-7727760455B7}" srcOrd="0" destOrd="0" presId="urn:microsoft.com/office/officeart/2005/8/layout/hierarchy6"/>
    <dgm:cxn modelId="{9AE4045F-3DCA-48C1-AE5B-181EFE344AE7}" type="presParOf" srcId="{37C5B746-B2CA-4137-ACC7-87060000E108}" destId="{2489FC2D-42F2-4C1F-9686-D03C083D702E}" srcOrd="1" destOrd="0" presId="urn:microsoft.com/office/officeart/2005/8/layout/hierarchy6"/>
    <dgm:cxn modelId="{C10CB791-BF66-4123-B5BF-5EC1E201CB53}" type="presParOf" srcId="{2489FC2D-42F2-4C1F-9686-D03C083D702E}" destId="{4D6CE648-4FAC-43FA-815A-81A18A1434E2}" srcOrd="0" destOrd="0" presId="urn:microsoft.com/office/officeart/2005/8/layout/hierarchy6"/>
    <dgm:cxn modelId="{19D27786-6F0E-4938-A373-8BC3B9E19C3B}" type="presParOf" srcId="{2489FC2D-42F2-4C1F-9686-D03C083D702E}" destId="{369B2031-CFB5-42FD-A45D-1CD84C97051D}" srcOrd="1" destOrd="0" presId="urn:microsoft.com/office/officeart/2005/8/layout/hierarchy6"/>
    <dgm:cxn modelId="{C07B5461-174E-463A-90CA-5F43E905B20A}" type="presParOf" srcId="{369B2031-CFB5-42FD-A45D-1CD84C97051D}" destId="{802E371A-D24C-4C19-9B7A-2B54248F76F7}" srcOrd="0" destOrd="0" presId="urn:microsoft.com/office/officeart/2005/8/layout/hierarchy6"/>
    <dgm:cxn modelId="{E38D51D5-7BF5-485F-9CFA-41D11D0D801C}" type="presParOf" srcId="{369B2031-CFB5-42FD-A45D-1CD84C97051D}" destId="{0C75CE3D-57BD-4D37-9533-C613ED77EF1B}" srcOrd="1" destOrd="0" presId="urn:microsoft.com/office/officeart/2005/8/layout/hierarchy6"/>
    <dgm:cxn modelId="{C5DB0433-4B97-4CD2-AAC3-C955C0E2F560}" type="presParOf" srcId="{0C75CE3D-57BD-4D37-9533-C613ED77EF1B}" destId="{1FE37DFF-4492-4C58-9917-048E505EE105}" srcOrd="0" destOrd="0" presId="urn:microsoft.com/office/officeart/2005/8/layout/hierarchy6"/>
    <dgm:cxn modelId="{14AF88CF-FD26-446F-BB6C-7146A990FF2D}" type="presParOf" srcId="{0C75CE3D-57BD-4D37-9533-C613ED77EF1B}" destId="{CB4FC2FD-174E-447E-A7DB-6C7959B3764D}" srcOrd="1" destOrd="0" presId="urn:microsoft.com/office/officeart/2005/8/layout/hierarchy6"/>
    <dgm:cxn modelId="{51A0D924-DE93-4024-B0D3-31F3C82255E5}" type="presParOf" srcId="{CB4FC2FD-174E-447E-A7DB-6C7959B3764D}" destId="{064DF1A2-E4B1-4B66-BC17-E1B2016278CF}" srcOrd="0" destOrd="0" presId="urn:microsoft.com/office/officeart/2005/8/layout/hierarchy6"/>
    <dgm:cxn modelId="{565B6B21-F3B3-4FAE-ABE7-C7E120E3229A}" type="presParOf" srcId="{CB4FC2FD-174E-447E-A7DB-6C7959B3764D}" destId="{205EA443-99FE-4565-8ACE-5F0AF19C6D76}" srcOrd="1" destOrd="0" presId="urn:microsoft.com/office/officeart/2005/8/layout/hierarchy6"/>
    <dgm:cxn modelId="{F35520C8-6846-4FE1-9CC6-794832DE7C5E}" type="presParOf" srcId="{2489FC2D-42F2-4C1F-9686-D03C083D702E}" destId="{028403A9-40E1-4FD0-870E-646E8B615376}" srcOrd="2" destOrd="0" presId="urn:microsoft.com/office/officeart/2005/8/layout/hierarchy6"/>
    <dgm:cxn modelId="{6F597FD2-6C66-44AD-A3C4-F26508B20393}" type="presParOf" srcId="{2489FC2D-42F2-4C1F-9686-D03C083D702E}" destId="{953D7F6D-0B91-4EB8-9192-4EF33570D532}" srcOrd="3" destOrd="0" presId="urn:microsoft.com/office/officeart/2005/8/layout/hierarchy6"/>
    <dgm:cxn modelId="{FD8CBDE3-A129-4C92-8910-E20D5B12E02F}" type="presParOf" srcId="{953D7F6D-0B91-4EB8-9192-4EF33570D532}" destId="{CAF9A3C4-717E-4D7E-B912-BEE92DBC7BB8}" srcOrd="0" destOrd="0" presId="urn:microsoft.com/office/officeart/2005/8/layout/hierarchy6"/>
    <dgm:cxn modelId="{93E6CED8-640A-4E8C-9553-651B2A655C54}" type="presParOf" srcId="{953D7F6D-0B91-4EB8-9192-4EF33570D532}" destId="{687FEFE3-B4BE-4A5E-8B3A-E5B1E8FB4783}" srcOrd="1" destOrd="0" presId="urn:microsoft.com/office/officeart/2005/8/layout/hierarchy6"/>
    <dgm:cxn modelId="{BEE6244D-5882-447E-B255-2360AE05E33A}" type="presParOf" srcId="{687FEFE3-B4BE-4A5E-8B3A-E5B1E8FB4783}" destId="{C54A7AED-25DE-4871-ACFA-F820232A8420}" srcOrd="0" destOrd="0" presId="urn:microsoft.com/office/officeart/2005/8/layout/hierarchy6"/>
    <dgm:cxn modelId="{97575759-D2DE-4584-864A-673EEB090B54}" type="presParOf" srcId="{687FEFE3-B4BE-4A5E-8B3A-E5B1E8FB4783}" destId="{1F91084F-D669-47DC-AC5F-8911BF092DC9}" srcOrd="1" destOrd="0" presId="urn:microsoft.com/office/officeart/2005/8/layout/hierarchy6"/>
    <dgm:cxn modelId="{71185D8E-E70A-4D2F-A98F-39D9183ADB94}" type="presParOf" srcId="{1F91084F-D669-47DC-AC5F-8911BF092DC9}" destId="{C5053536-BC2D-4836-B91C-D6BB39A37ADE}" srcOrd="0" destOrd="0" presId="urn:microsoft.com/office/officeart/2005/8/layout/hierarchy6"/>
    <dgm:cxn modelId="{BD6C77D8-A3F1-49FF-91B2-47785A45039F}" type="presParOf" srcId="{1F91084F-D669-47DC-AC5F-8911BF092DC9}" destId="{CD09EE4B-2C21-4026-92FA-A68B76E91334}" srcOrd="1" destOrd="0" presId="urn:microsoft.com/office/officeart/2005/8/layout/hierarchy6"/>
    <dgm:cxn modelId="{6DE190C5-93C4-42D6-9D48-757FE221AEFD}" type="presParOf" srcId="{2489FC2D-42F2-4C1F-9686-D03C083D702E}" destId="{24A82652-AFB6-49EA-BE6B-0A2AB1FE9B4D}" srcOrd="4" destOrd="0" presId="urn:microsoft.com/office/officeart/2005/8/layout/hierarchy6"/>
    <dgm:cxn modelId="{FA9687C4-11BC-4E40-B650-C5690FEB1306}" type="presParOf" srcId="{2489FC2D-42F2-4C1F-9686-D03C083D702E}" destId="{438FFAC5-5345-4A19-89DF-FBC217314825}" srcOrd="5" destOrd="0" presId="urn:microsoft.com/office/officeart/2005/8/layout/hierarchy6"/>
    <dgm:cxn modelId="{59BF7CC8-BF14-4E31-AB51-087BA3BEADC6}" type="presParOf" srcId="{438FFAC5-5345-4A19-89DF-FBC217314825}" destId="{41D0B788-7CEE-4EE6-BA4A-B8FB875ED0DF}" srcOrd="0" destOrd="0" presId="urn:microsoft.com/office/officeart/2005/8/layout/hierarchy6"/>
    <dgm:cxn modelId="{CC209741-3918-484E-B6E6-DC9A47C17E6E}" type="presParOf" srcId="{438FFAC5-5345-4A19-89DF-FBC217314825}" destId="{11549144-B5D6-4EE1-BE65-988E2D09C8C7}" srcOrd="1" destOrd="0" presId="urn:microsoft.com/office/officeart/2005/8/layout/hierarchy6"/>
    <dgm:cxn modelId="{88D1BAA8-55B5-47BF-B0B6-FBAB1807FB2C}" type="presParOf" srcId="{11549144-B5D6-4EE1-BE65-988E2D09C8C7}" destId="{8B34340F-78D3-45AD-84A7-CB98908238F7}" srcOrd="0" destOrd="0" presId="urn:microsoft.com/office/officeart/2005/8/layout/hierarchy6"/>
    <dgm:cxn modelId="{8310B449-3AC0-44F2-84B6-0E0D6E941475}" type="presParOf" srcId="{11549144-B5D6-4EE1-BE65-988E2D09C8C7}" destId="{FA456353-E4D6-407C-8504-5DBBEA29E18F}" srcOrd="1" destOrd="0" presId="urn:microsoft.com/office/officeart/2005/8/layout/hierarchy6"/>
    <dgm:cxn modelId="{3ECF5AD8-BD92-4F98-9163-BEDBC21DB048}" type="presParOf" srcId="{FA456353-E4D6-407C-8504-5DBBEA29E18F}" destId="{5120F251-4599-478C-8A9A-61F001AE7A79}" srcOrd="0" destOrd="0" presId="urn:microsoft.com/office/officeart/2005/8/layout/hierarchy6"/>
    <dgm:cxn modelId="{86805D24-347C-43F9-96A4-57FFEDCD44F9}" type="presParOf" srcId="{FA456353-E4D6-407C-8504-5DBBEA29E18F}" destId="{72E3BAB0-6A6D-476B-AA7F-CD5065A403D2}" srcOrd="1" destOrd="0" presId="urn:microsoft.com/office/officeart/2005/8/layout/hierarchy6"/>
    <dgm:cxn modelId="{1CA88943-9173-4988-9F45-6A42C32A22B8}" type="presParOf" srcId="{72E3BAB0-6A6D-476B-AA7F-CD5065A403D2}" destId="{E4A4C69C-9DBD-45E8-94EA-02F82901CCCF}" srcOrd="0" destOrd="0" presId="urn:microsoft.com/office/officeart/2005/8/layout/hierarchy6"/>
    <dgm:cxn modelId="{784E43C3-CCD7-4463-AA19-2CA19DE9EF18}" type="presParOf" srcId="{72E3BAB0-6A6D-476B-AA7F-CD5065A403D2}" destId="{14A5DE8A-A1F4-46E4-A564-D7D4FEDFF0F9}" srcOrd="1" destOrd="0" presId="urn:microsoft.com/office/officeart/2005/8/layout/hierarchy6"/>
    <dgm:cxn modelId="{B1105EB4-31D7-42B6-A5E3-CDCCBF19CADD}" type="presParOf" srcId="{14A5DE8A-A1F4-46E4-A564-D7D4FEDFF0F9}" destId="{6EBFF033-6621-4AA2-B68D-7C09FD77FF87}" srcOrd="0" destOrd="0" presId="urn:microsoft.com/office/officeart/2005/8/layout/hierarchy6"/>
    <dgm:cxn modelId="{DC6AB337-4EC7-4200-A88A-541CAD4446BE}" type="presParOf" srcId="{14A5DE8A-A1F4-46E4-A564-D7D4FEDFF0F9}" destId="{9D0262D8-8AB8-458A-8D01-A4EA4AF1413B}" srcOrd="1" destOrd="0" presId="urn:microsoft.com/office/officeart/2005/8/layout/hierarchy6"/>
    <dgm:cxn modelId="{D5C44C38-239E-4211-95B6-DADA112B4476}" type="presParOf" srcId="{9D0262D8-8AB8-458A-8D01-A4EA4AF1413B}" destId="{2176678F-1F25-49FB-9A3E-2D60A4A34667}" srcOrd="0" destOrd="0" presId="urn:microsoft.com/office/officeart/2005/8/layout/hierarchy6"/>
    <dgm:cxn modelId="{7719E7AD-80CF-449F-987F-EBF82B0252A1}" type="presParOf" srcId="{9D0262D8-8AB8-458A-8D01-A4EA4AF1413B}" destId="{D29F0079-ABB4-4529-BE41-4C75A9D10E05}" srcOrd="1" destOrd="0" presId="urn:microsoft.com/office/officeart/2005/8/layout/hierarchy6"/>
    <dgm:cxn modelId="{8189F9B6-EB3C-47AC-97D9-5C2D3B7EAE2F}" type="presParOf" srcId="{D29F0079-ABB4-4529-BE41-4C75A9D10E05}" destId="{B1D46B91-9C65-442B-A487-802263B502F4}" srcOrd="0" destOrd="0" presId="urn:microsoft.com/office/officeart/2005/8/layout/hierarchy6"/>
    <dgm:cxn modelId="{B414FE0A-97A7-42C4-9306-32EE39F64E18}" type="presParOf" srcId="{D29F0079-ABB4-4529-BE41-4C75A9D10E05}" destId="{8283073E-0247-4A5F-8CB6-DB5B67225945}" srcOrd="1" destOrd="0" presId="urn:microsoft.com/office/officeart/2005/8/layout/hierarchy6"/>
    <dgm:cxn modelId="{1DA4FD49-C676-4F4E-80CA-ABC5EEEAB593}" type="presParOf" srcId="{8283073E-0247-4A5F-8CB6-DB5B67225945}" destId="{315C42C7-2915-445B-A21A-9BBA5CCCAD0E}" srcOrd="0" destOrd="0" presId="urn:microsoft.com/office/officeart/2005/8/layout/hierarchy6"/>
    <dgm:cxn modelId="{88550F28-0C03-40C0-908E-DFBB7DFB87A5}" type="presParOf" srcId="{8283073E-0247-4A5F-8CB6-DB5B67225945}" destId="{79DB97B6-1742-4058-8072-E0260C393140}" srcOrd="1" destOrd="0" presId="urn:microsoft.com/office/officeart/2005/8/layout/hierarchy6"/>
    <dgm:cxn modelId="{51285948-4915-4800-A328-E1B5DA1640B1}" type="presParOf" srcId="{79DB97B6-1742-4058-8072-E0260C393140}" destId="{2800948E-49E4-4A45-85D1-4CF8DC74B286}" srcOrd="0" destOrd="0" presId="urn:microsoft.com/office/officeart/2005/8/layout/hierarchy6"/>
    <dgm:cxn modelId="{0A3CCECB-1F75-441C-B81D-A6E5406F4C4C}" type="presParOf" srcId="{79DB97B6-1742-4058-8072-E0260C393140}" destId="{E9C98E1E-2CC4-4B5D-B66E-B461367775F5}" srcOrd="1" destOrd="0" presId="urn:microsoft.com/office/officeart/2005/8/layout/hierarchy6"/>
    <dgm:cxn modelId="{128D6AB5-13A7-480D-80FC-86B75E546661}" type="presParOf" srcId="{9D0262D8-8AB8-458A-8D01-A4EA4AF1413B}" destId="{AC4D983E-7C2F-43A6-8868-28B48081F140}" srcOrd="2" destOrd="0" presId="urn:microsoft.com/office/officeart/2005/8/layout/hierarchy6"/>
    <dgm:cxn modelId="{67462107-3721-4DB4-A4E0-46C85F24B41C}" type="presParOf" srcId="{9D0262D8-8AB8-458A-8D01-A4EA4AF1413B}" destId="{558BF065-E882-498C-A7D9-036B7C934FA3}" srcOrd="3" destOrd="0" presId="urn:microsoft.com/office/officeart/2005/8/layout/hierarchy6"/>
    <dgm:cxn modelId="{5C450D0C-77C2-42DA-B786-9AE94E1C7C17}" type="presParOf" srcId="{558BF065-E882-498C-A7D9-036B7C934FA3}" destId="{FC5F9C56-0A81-41CA-B1EB-3AEA875EDF1E}" srcOrd="0" destOrd="0" presId="urn:microsoft.com/office/officeart/2005/8/layout/hierarchy6"/>
    <dgm:cxn modelId="{57A120D6-A5F1-457C-BDD3-07E5880DB585}" type="presParOf" srcId="{558BF065-E882-498C-A7D9-036B7C934FA3}" destId="{865F1194-9A95-4000-94CB-AE6BBDF9BC15}" srcOrd="1" destOrd="0" presId="urn:microsoft.com/office/officeart/2005/8/layout/hierarchy6"/>
    <dgm:cxn modelId="{422DDE5E-987B-4AA1-ACFC-4A27E4DFD4F5}" type="presParOf" srcId="{865F1194-9A95-4000-94CB-AE6BBDF9BC15}" destId="{45E49BEC-F0FE-4060-A246-C0BB28353A51}" srcOrd="0" destOrd="0" presId="urn:microsoft.com/office/officeart/2005/8/layout/hierarchy6"/>
    <dgm:cxn modelId="{84C5BE22-25FD-4962-B672-360E2066FF73}" type="presParOf" srcId="{865F1194-9A95-4000-94CB-AE6BBDF9BC15}" destId="{4576C9CF-BD8F-4AF5-8961-AC1537BCBA87}" srcOrd="1" destOrd="0" presId="urn:microsoft.com/office/officeart/2005/8/layout/hierarchy6"/>
    <dgm:cxn modelId="{860E67EA-4CFD-4AE6-8A7B-CF4368AE9514}" type="presParOf" srcId="{4576C9CF-BD8F-4AF5-8961-AC1537BCBA87}" destId="{EAFEF2E5-80CC-4D5D-8A25-F9EC5016C5D1}" srcOrd="0" destOrd="0" presId="urn:microsoft.com/office/officeart/2005/8/layout/hierarchy6"/>
    <dgm:cxn modelId="{CDA24761-92B3-4F23-A2C1-A53F797238E1}" type="presParOf" srcId="{4576C9CF-BD8F-4AF5-8961-AC1537BCBA87}" destId="{B4A4E738-90CF-474E-893D-CEEE40C59366}" srcOrd="1" destOrd="0" presId="urn:microsoft.com/office/officeart/2005/8/layout/hierarchy6"/>
    <dgm:cxn modelId="{EEF4C91A-9D04-4420-8DA9-6E324ABFE224}" type="presParOf" srcId="{72E3BAB0-6A6D-476B-AA7F-CD5065A403D2}" destId="{1D814B86-7D70-4D68-9B7F-E08021057CB8}" srcOrd="2" destOrd="0" presId="urn:microsoft.com/office/officeart/2005/8/layout/hierarchy6"/>
    <dgm:cxn modelId="{3345325F-05D3-4B3A-8C55-613EFCD91E39}" type="presParOf" srcId="{72E3BAB0-6A6D-476B-AA7F-CD5065A403D2}" destId="{76575738-17DE-4470-859D-76AE5C9CA026}" srcOrd="3" destOrd="0" presId="urn:microsoft.com/office/officeart/2005/8/layout/hierarchy6"/>
    <dgm:cxn modelId="{EE316E07-2CA6-42BE-AEC5-E4525956694E}" type="presParOf" srcId="{76575738-17DE-4470-859D-76AE5C9CA026}" destId="{BDAF885D-D7CC-40D7-9CF3-BEA3E0EE2C5D}" srcOrd="0" destOrd="0" presId="urn:microsoft.com/office/officeart/2005/8/layout/hierarchy6"/>
    <dgm:cxn modelId="{00C878FF-A95E-4265-AFDB-2E884576E527}" type="presParOf" srcId="{76575738-17DE-4470-859D-76AE5C9CA026}" destId="{95483D48-FB77-477B-A9BA-6FAF049BF6A9}" srcOrd="1" destOrd="0" presId="urn:microsoft.com/office/officeart/2005/8/layout/hierarchy6"/>
    <dgm:cxn modelId="{A80DCF0B-DBB5-42FC-9707-F185B43ECF53}" type="presParOf" srcId="{95483D48-FB77-477B-A9BA-6FAF049BF6A9}" destId="{12D9F300-0EB8-4E97-9725-A984C8498876}" srcOrd="0" destOrd="0" presId="urn:microsoft.com/office/officeart/2005/8/layout/hierarchy6"/>
    <dgm:cxn modelId="{C342BFFF-7462-429A-88B1-005D182A1B2B}" type="presParOf" srcId="{95483D48-FB77-477B-A9BA-6FAF049BF6A9}" destId="{2FF53328-7C67-4CDA-9B48-A0A7FF965983}" srcOrd="1" destOrd="0" presId="urn:microsoft.com/office/officeart/2005/8/layout/hierarchy6"/>
    <dgm:cxn modelId="{1960159E-EB02-4DB8-A30D-464CC94F90E0}" type="presParOf" srcId="{2FF53328-7C67-4CDA-9B48-A0A7FF965983}" destId="{AD286586-BA46-405D-B5F8-C583D1A61758}" srcOrd="0" destOrd="0" presId="urn:microsoft.com/office/officeart/2005/8/layout/hierarchy6"/>
    <dgm:cxn modelId="{8A433359-A053-4E71-B550-972E165E21D0}" type="presParOf" srcId="{2FF53328-7C67-4CDA-9B48-A0A7FF965983}" destId="{75953FE3-6138-4F76-9213-8EC654F679A0}" srcOrd="1" destOrd="0" presId="urn:microsoft.com/office/officeart/2005/8/layout/hierarchy6"/>
    <dgm:cxn modelId="{F2D7A533-A48D-4537-92E6-FD04E6EA3A53}" type="presParOf" srcId="{75953FE3-6138-4F76-9213-8EC654F679A0}" destId="{9AD8C88C-3290-4F90-AECC-08149E566266}" srcOrd="0" destOrd="0" presId="urn:microsoft.com/office/officeart/2005/8/layout/hierarchy6"/>
    <dgm:cxn modelId="{5BC06982-8976-49C5-97DB-D47B0EC9E2F1}" type="presParOf" srcId="{75953FE3-6138-4F76-9213-8EC654F679A0}" destId="{7768488D-C233-48CE-8DB8-DADE2FA571D0}" srcOrd="1" destOrd="0" presId="urn:microsoft.com/office/officeart/2005/8/layout/hierarchy6"/>
    <dgm:cxn modelId="{1A91A1E4-A683-452E-8D69-9A01E5945AE0}" type="presParOf" srcId="{7768488D-C233-48CE-8DB8-DADE2FA571D0}" destId="{C4FFF398-D064-42D8-A8E9-CB0964D37E5C}" srcOrd="0" destOrd="0" presId="urn:microsoft.com/office/officeart/2005/8/layout/hierarchy6"/>
    <dgm:cxn modelId="{EE12A7C5-8C91-44AC-BBB3-4CE3E55881E5}" type="presParOf" srcId="{7768488D-C233-48CE-8DB8-DADE2FA571D0}" destId="{BA169B7E-DF33-4A0B-8E39-803A8AFF824A}" srcOrd="1" destOrd="0" presId="urn:microsoft.com/office/officeart/2005/8/layout/hierarchy6"/>
    <dgm:cxn modelId="{9832F3F2-A9FB-4F9C-A2D5-E3E85A17E788}" type="presParOf" srcId="{95483D48-FB77-477B-A9BA-6FAF049BF6A9}" destId="{1E94DB2E-7DF6-4460-ADD9-A2F4B225A07A}" srcOrd="2" destOrd="0" presId="urn:microsoft.com/office/officeart/2005/8/layout/hierarchy6"/>
    <dgm:cxn modelId="{ED6F045A-75C6-47EC-B4A5-7AFCA071C18A}" type="presParOf" srcId="{95483D48-FB77-477B-A9BA-6FAF049BF6A9}" destId="{B2FB7167-1BD3-4517-8FFB-6F00948B8DC5}" srcOrd="3" destOrd="0" presId="urn:microsoft.com/office/officeart/2005/8/layout/hierarchy6"/>
    <dgm:cxn modelId="{AFD6C1F6-1FCE-49C2-B7C6-082F238F679C}" type="presParOf" srcId="{B2FB7167-1BD3-4517-8FFB-6F00948B8DC5}" destId="{A9CE7137-3211-492F-A195-4195F349E259}" srcOrd="0" destOrd="0" presId="urn:microsoft.com/office/officeart/2005/8/layout/hierarchy6"/>
    <dgm:cxn modelId="{7204ED04-27FB-42B1-9FFF-18A984C649B2}" type="presParOf" srcId="{B2FB7167-1BD3-4517-8FFB-6F00948B8DC5}" destId="{2D4348D1-1FE9-4432-A269-B6F9498DEB9A}" srcOrd="1" destOrd="0" presId="urn:microsoft.com/office/officeart/2005/8/layout/hierarchy6"/>
    <dgm:cxn modelId="{547CAED4-84A9-4721-B281-3BE5A87ECD13}" type="presParOf" srcId="{2D4348D1-1FE9-4432-A269-B6F9498DEB9A}" destId="{8E7F7CD0-E4AE-43C3-A873-33BB00D8390A}" srcOrd="0" destOrd="0" presId="urn:microsoft.com/office/officeart/2005/8/layout/hierarchy6"/>
    <dgm:cxn modelId="{C99B8C1B-48B5-47CF-9E27-9F6F333A698F}" type="presParOf" srcId="{2D4348D1-1FE9-4432-A269-B6F9498DEB9A}" destId="{E759AE45-2D71-4D60-AA42-9147B13D2F03}" srcOrd="1" destOrd="0" presId="urn:microsoft.com/office/officeart/2005/8/layout/hierarchy6"/>
    <dgm:cxn modelId="{37D1B5B0-FDED-4388-AB8F-45BDDA75E65F}" type="presParOf" srcId="{E759AE45-2D71-4D60-AA42-9147B13D2F03}" destId="{80846E36-0E1B-4224-B8FB-A5C2D7CC0221}" srcOrd="0" destOrd="0" presId="urn:microsoft.com/office/officeart/2005/8/layout/hierarchy6"/>
    <dgm:cxn modelId="{B54F5B4C-6D36-4A9F-8FA7-61565CFBA832}" type="presParOf" srcId="{E759AE45-2D71-4D60-AA42-9147B13D2F03}" destId="{1CCFD46D-E91E-42C8-AC3B-D85006E408F0}" srcOrd="1" destOrd="0" presId="urn:microsoft.com/office/officeart/2005/8/layout/hierarchy6"/>
    <dgm:cxn modelId="{729E2385-36B0-414E-83C6-050385AB0002}" type="presParOf" srcId="{72E3BAB0-6A6D-476B-AA7F-CD5065A403D2}" destId="{5B0C9763-66EC-4693-9621-D7431EE8CBFD}" srcOrd="4" destOrd="0" presId="urn:microsoft.com/office/officeart/2005/8/layout/hierarchy6"/>
    <dgm:cxn modelId="{A2A7F06B-EFCE-44F7-9084-1556E8F825C9}" type="presParOf" srcId="{72E3BAB0-6A6D-476B-AA7F-CD5065A403D2}" destId="{374632AB-B51E-4AB0-825E-BF126CD37D7F}" srcOrd="5" destOrd="0" presId="urn:microsoft.com/office/officeart/2005/8/layout/hierarchy6"/>
    <dgm:cxn modelId="{BCDE11CD-D172-4DCA-8A99-4A42487A9FEA}" type="presParOf" srcId="{374632AB-B51E-4AB0-825E-BF126CD37D7F}" destId="{E8BF5BDA-2765-4BEF-8091-761E75D1EA4F}" srcOrd="0" destOrd="0" presId="urn:microsoft.com/office/officeart/2005/8/layout/hierarchy6"/>
    <dgm:cxn modelId="{7A69761B-A4B5-40E6-94E8-B99C52636AB2}" type="presParOf" srcId="{374632AB-B51E-4AB0-825E-BF126CD37D7F}" destId="{96E141FB-6DE4-41BF-A0C3-E998B7BDFCF4}" srcOrd="1" destOrd="0" presId="urn:microsoft.com/office/officeart/2005/8/layout/hierarchy6"/>
    <dgm:cxn modelId="{634325FE-A02E-4BB9-A0EF-56ECFA20CBB7}" type="presParOf" srcId="{96E141FB-6DE4-41BF-A0C3-E998B7BDFCF4}" destId="{172D865B-1444-4240-AB6B-DB40F37D9E81}" srcOrd="0" destOrd="0" presId="urn:microsoft.com/office/officeart/2005/8/layout/hierarchy6"/>
    <dgm:cxn modelId="{ECE8DDE4-937E-4E05-8D0C-967D5D5454AE}" type="presParOf" srcId="{96E141FB-6DE4-41BF-A0C3-E998B7BDFCF4}" destId="{D7018AE5-26BC-432D-9573-EBF21750F1EF}" srcOrd="1" destOrd="0" presId="urn:microsoft.com/office/officeart/2005/8/layout/hierarchy6"/>
    <dgm:cxn modelId="{0CA8C5AD-6B67-4DF6-B018-F05046B24E83}" type="presParOf" srcId="{D7018AE5-26BC-432D-9573-EBF21750F1EF}" destId="{2164B65E-21F8-4094-9CA6-5FEDB60547D2}" srcOrd="0" destOrd="0" presId="urn:microsoft.com/office/officeart/2005/8/layout/hierarchy6"/>
    <dgm:cxn modelId="{413FC02B-533F-4674-AECE-3B7A37899815}" type="presParOf" srcId="{D7018AE5-26BC-432D-9573-EBF21750F1EF}" destId="{EA2906AD-2E21-4BB8-961C-99F8DBBBCF2C}" srcOrd="1" destOrd="0" presId="urn:microsoft.com/office/officeart/2005/8/layout/hierarchy6"/>
    <dgm:cxn modelId="{BA34193F-2CFA-4344-B320-D11B200DD23D}" type="presParOf" srcId="{EA2906AD-2E21-4BB8-961C-99F8DBBBCF2C}" destId="{8F602DAA-3EEA-41AC-843C-D2C177651A81}" srcOrd="0" destOrd="0" presId="urn:microsoft.com/office/officeart/2005/8/layout/hierarchy6"/>
    <dgm:cxn modelId="{769BEE64-9580-4249-BB00-E65AA6DE38CC}" type="presParOf" srcId="{EA2906AD-2E21-4BB8-961C-99F8DBBBCF2C}" destId="{F5B0A42B-103F-431D-ABA6-0BD90E7D53DD}" srcOrd="1" destOrd="0" presId="urn:microsoft.com/office/officeart/2005/8/layout/hierarchy6"/>
    <dgm:cxn modelId="{AEF46563-52CB-41A0-ABA3-AF6FA3480279}" type="presParOf" srcId="{F5B0A42B-103F-431D-ABA6-0BD90E7D53DD}" destId="{E78E493B-88A3-4BA0-B10B-2EDB8F5F0173}" srcOrd="0" destOrd="0" presId="urn:microsoft.com/office/officeart/2005/8/layout/hierarchy6"/>
    <dgm:cxn modelId="{8038B40D-5FCD-4A75-95C2-13B91B55979F}" type="presParOf" srcId="{F5B0A42B-103F-431D-ABA6-0BD90E7D53DD}" destId="{0E4FFA9A-B3A4-485C-99B2-2E23C013AC9C}" srcOrd="1" destOrd="0" presId="urn:microsoft.com/office/officeart/2005/8/layout/hierarchy6"/>
    <dgm:cxn modelId="{62006257-D67E-4B85-834C-DA95C990E3F5}" type="presParOf" srcId="{96E141FB-6DE4-41BF-A0C3-E998B7BDFCF4}" destId="{3A0FFC26-D807-407F-9B0C-D32F26104751}" srcOrd="2" destOrd="0" presId="urn:microsoft.com/office/officeart/2005/8/layout/hierarchy6"/>
    <dgm:cxn modelId="{49B3710C-AD62-4DA4-BEBC-6548BA20E841}" type="presParOf" srcId="{96E141FB-6DE4-41BF-A0C3-E998B7BDFCF4}" destId="{BAB0D395-8B86-4677-B624-A567906B27B7}" srcOrd="3" destOrd="0" presId="urn:microsoft.com/office/officeart/2005/8/layout/hierarchy6"/>
    <dgm:cxn modelId="{B5AB7C93-9E1F-4EF1-B2CB-98C9975F00CB}" type="presParOf" srcId="{BAB0D395-8B86-4677-B624-A567906B27B7}" destId="{08FE1ADB-30E1-4428-9592-CB256154D7C3}" srcOrd="0" destOrd="0" presId="urn:microsoft.com/office/officeart/2005/8/layout/hierarchy6"/>
    <dgm:cxn modelId="{634E37C0-D1A3-46F1-BA6D-0864FE818ACC}" type="presParOf" srcId="{BAB0D395-8B86-4677-B624-A567906B27B7}" destId="{A81E9510-A76F-45B9-9B1C-B5AA8DD61404}" srcOrd="1" destOrd="0" presId="urn:microsoft.com/office/officeart/2005/8/layout/hierarchy6"/>
    <dgm:cxn modelId="{291377C3-7B23-4E06-9D26-D3E6106F92BE}" type="presParOf" srcId="{A81E9510-A76F-45B9-9B1C-B5AA8DD61404}" destId="{3E27AE22-FC56-46F6-9370-B469AA9EEB52}" srcOrd="0" destOrd="0" presId="urn:microsoft.com/office/officeart/2005/8/layout/hierarchy6"/>
    <dgm:cxn modelId="{761E0D5F-0F16-47BE-9832-9AA1A0A2D775}" type="presParOf" srcId="{A81E9510-A76F-45B9-9B1C-B5AA8DD61404}" destId="{EAC0A28B-16B1-4AFA-B603-6E587E242BC1}" srcOrd="1" destOrd="0" presId="urn:microsoft.com/office/officeart/2005/8/layout/hierarchy6"/>
    <dgm:cxn modelId="{D377D2C0-E6A9-4B10-BE1A-9EBE5727029A}" type="presParOf" srcId="{EAC0A28B-16B1-4AFA-B603-6E587E242BC1}" destId="{3966D4BE-B3B8-4EF2-9EFB-92BF01BA1447}" srcOrd="0" destOrd="0" presId="urn:microsoft.com/office/officeart/2005/8/layout/hierarchy6"/>
    <dgm:cxn modelId="{16DD412C-6289-43D7-8172-54AEC1329B51}" type="presParOf" srcId="{EAC0A28B-16B1-4AFA-B603-6E587E242BC1}" destId="{3D6D6AD7-7BCE-4F75-8F33-F591ABAC2753}" srcOrd="1" destOrd="0" presId="urn:microsoft.com/office/officeart/2005/8/layout/hierarchy6"/>
    <dgm:cxn modelId="{532DDAEB-8782-4204-BD81-0FC7F98FE11C}" type="presParOf" srcId="{11549144-B5D6-4EE1-BE65-988E2D09C8C7}" destId="{E8C25C71-7899-4C67-859C-ACBF74AD03ED}" srcOrd="2" destOrd="0" presId="urn:microsoft.com/office/officeart/2005/8/layout/hierarchy6"/>
    <dgm:cxn modelId="{6C83452B-E13E-4A2C-B89B-C58BEE7C3329}" type="presParOf" srcId="{11549144-B5D6-4EE1-BE65-988E2D09C8C7}" destId="{7D0B8CF1-441C-473C-B50B-333718C16E9E}" srcOrd="3" destOrd="0" presId="urn:microsoft.com/office/officeart/2005/8/layout/hierarchy6"/>
    <dgm:cxn modelId="{1F267D5B-D1EE-41FB-ABFD-F2500328A53D}" type="presParOf" srcId="{7D0B8CF1-441C-473C-B50B-333718C16E9E}" destId="{CCB6F4D6-D775-42F6-BD91-264D19D5245A}" srcOrd="0" destOrd="0" presId="urn:microsoft.com/office/officeart/2005/8/layout/hierarchy6"/>
    <dgm:cxn modelId="{A9E87BE6-776A-4630-A1B9-17E49EC5288A}" type="presParOf" srcId="{7D0B8CF1-441C-473C-B50B-333718C16E9E}" destId="{FD581010-3A8B-440D-94EF-4A5717173024}" srcOrd="1" destOrd="0" presId="urn:microsoft.com/office/officeart/2005/8/layout/hierarchy6"/>
    <dgm:cxn modelId="{7F71CD21-D7DC-4249-ADC4-4559310EC7F8}" type="presParOf" srcId="{11549144-B5D6-4EE1-BE65-988E2D09C8C7}" destId="{A2CCECDC-FB5C-4B18-8304-C054756B1C41}" srcOrd="4" destOrd="0" presId="urn:microsoft.com/office/officeart/2005/8/layout/hierarchy6"/>
    <dgm:cxn modelId="{3AFB6831-636B-4542-8BFB-033229861AE9}" type="presParOf" srcId="{11549144-B5D6-4EE1-BE65-988E2D09C8C7}" destId="{B9ADAD26-E233-475A-9264-9A202C527EAF}" srcOrd="5" destOrd="0" presId="urn:microsoft.com/office/officeart/2005/8/layout/hierarchy6"/>
    <dgm:cxn modelId="{1F10F8E0-884C-4E2A-A186-EE7DBB5E677F}" type="presParOf" srcId="{B9ADAD26-E233-475A-9264-9A202C527EAF}" destId="{6088B438-8E4D-45D7-9167-6E8BE4919387}" srcOrd="0" destOrd="0" presId="urn:microsoft.com/office/officeart/2005/8/layout/hierarchy6"/>
    <dgm:cxn modelId="{F37FBAB5-6B59-410F-9570-10A95FABD9DA}" type="presParOf" srcId="{B9ADAD26-E233-475A-9264-9A202C527EAF}" destId="{EE9B6483-667B-491C-9D0E-9A01752D52AC}" srcOrd="1" destOrd="0" presId="urn:microsoft.com/office/officeart/2005/8/layout/hierarchy6"/>
    <dgm:cxn modelId="{016C8BEC-7A7E-44C1-AAB4-D741A3C6292F}" type="presParOf" srcId="{2489FC2D-42F2-4C1F-9686-D03C083D702E}" destId="{17DBC976-31DB-4325-A0D7-374A732B4B57}" srcOrd="6" destOrd="0" presId="urn:microsoft.com/office/officeart/2005/8/layout/hierarchy6"/>
    <dgm:cxn modelId="{DCD617F8-3B46-4EF1-8F9D-09455F67178A}" type="presParOf" srcId="{2489FC2D-42F2-4C1F-9686-D03C083D702E}" destId="{50D27178-07A8-481E-9C21-BEA86FE28C3C}" srcOrd="7" destOrd="0" presId="urn:microsoft.com/office/officeart/2005/8/layout/hierarchy6"/>
    <dgm:cxn modelId="{07E9AB59-B313-4E70-AD7E-9E05C5E4F830}" type="presParOf" srcId="{50D27178-07A8-481E-9C21-BEA86FE28C3C}" destId="{0865AFB2-EF97-4F9B-83E4-FC94E9F076CC}" srcOrd="0" destOrd="0" presId="urn:microsoft.com/office/officeart/2005/8/layout/hierarchy6"/>
    <dgm:cxn modelId="{7A19FC31-AAE0-4883-9A77-DA692C6324DA}" type="presParOf" srcId="{50D27178-07A8-481E-9C21-BEA86FE28C3C}" destId="{3BE62460-5A1B-42AD-AA22-8F2053C740FC}" srcOrd="1" destOrd="0" presId="urn:microsoft.com/office/officeart/2005/8/layout/hierarchy6"/>
    <dgm:cxn modelId="{31A906CD-0E61-49A2-A046-F705B52B2FE9}" type="presParOf" srcId="{3BE62460-5A1B-42AD-AA22-8F2053C740FC}" destId="{3B9F1C20-1A46-4455-B38B-5B2208429BD9}" srcOrd="0" destOrd="0" presId="urn:microsoft.com/office/officeart/2005/8/layout/hierarchy6"/>
    <dgm:cxn modelId="{22DF5719-559A-4DA3-AAC4-1DF3E980F62F}" type="presParOf" srcId="{3BE62460-5A1B-42AD-AA22-8F2053C740FC}" destId="{8D267D45-4CE4-40AF-8F7E-1C0A71044C26}" srcOrd="1" destOrd="0" presId="urn:microsoft.com/office/officeart/2005/8/layout/hierarchy6"/>
    <dgm:cxn modelId="{6272B2C0-E355-41EE-BA4D-83497022153E}" type="presParOf" srcId="{8D267D45-4CE4-40AF-8F7E-1C0A71044C26}" destId="{80F7DB91-473A-4187-93E8-0F1253CF8AF2}" srcOrd="0" destOrd="0" presId="urn:microsoft.com/office/officeart/2005/8/layout/hierarchy6"/>
    <dgm:cxn modelId="{C894EAC5-6CE3-4921-9D54-38DA1C64DE20}" type="presParOf" srcId="{8D267D45-4CE4-40AF-8F7E-1C0A71044C26}" destId="{ECF63F32-79DA-4405-99AC-6E6185C9ABBA}" srcOrd="1" destOrd="0" presId="urn:microsoft.com/office/officeart/2005/8/layout/hierarchy6"/>
    <dgm:cxn modelId="{4A1390B5-BE19-45AC-BA01-3A1715FB9793}" type="presParOf" srcId="{2489FC2D-42F2-4C1F-9686-D03C083D702E}" destId="{8446BA66-E67D-4138-978C-C62C662DDE72}" srcOrd="8" destOrd="0" presId="urn:microsoft.com/office/officeart/2005/8/layout/hierarchy6"/>
    <dgm:cxn modelId="{EA6E3BAE-6936-45B3-AAF3-F79617B3EF0F}" type="presParOf" srcId="{2489FC2D-42F2-4C1F-9686-D03C083D702E}" destId="{58819A1A-53C4-47CB-A9EB-D7C348E4B3DC}" srcOrd="9" destOrd="0" presId="urn:microsoft.com/office/officeart/2005/8/layout/hierarchy6"/>
    <dgm:cxn modelId="{B8C10651-C841-4088-99AF-5F861F02CBEA}" type="presParOf" srcId="{58819A1A-53C4-47CB-A9EB-D7C348E4B3DC}" destId="{C1224AF4-B10D-4C60-9F7D-10C691D29308}" srcOrd="0" destOrd="0" presId="urn:microsoft.com/office/officeart/2005/8/layout/hierarchy6"/>
    <dgm:cxn modelId="{4EA41946-E9BF-459A-BF76-044FA9A71F30}" type="presParOf" srcId="{58819A1A-53C4-47CB-A9EB-D7C348E4B3DC}" destId="{A4C66DFA-08E9-4CAE-8324-DAF598007F12}" srcOrd="1" destOrd="0" presId="urn:microsoft.com/office/officeart/2005/8/layout/hierarchy6"/>
    <dgm:cxn modelId="{75193E7C-DF30-447D-BB32-6B1856F5A766}" type="presParOf" srcId="{A4C66DFA-08E9-4CAE-8324-DAF598007F12}" destId="{8E299450-1318-44EA-A54C-E782F9AC96C8}" srcOrd="0" destOrd="0" presId="urn:microsoft.com/office/officeart/2005/8/layout/hierarchy6"/>
    <dgm:cxn modelId="{3CF0F79B-AC18-4A14-8F08-6834AFDA34C4}" type="presParOf" srcId="{A4C66DFA-08E9-4CAE-8324-DAF598007F12}" destId="{D8389D57-A61C-43C0-ADEB-551D74518AA0}" srcOrd="1" destOrd="0" presId="urn:microsoft.com/office/officeart/2005/8/layout/hierarchy6"/>
    <dgm:cxn modelId="{DEC716EB-AFC7-4DD4-8C4F-97E0D2D44DFE}" type="presParOf" srcId="{D8389D57-A61C-43C0-ADEB-551D74518AA0}" destId="{8BC98594-36E0-433D-908E-76677B2E4FC3}" srcOrd="0" destOrd="0" presId="urn:microsoft.com/office/officeart/2005/8/layout/hierarchy6"/>
    <dgm:cxn modelId="{25BDD969-E2A4-40C5-A9F7-38B7E51DCC76}" type="presParOf" srcId="{D8389D57-A61C-43C0-ADEB-551D74518AA0}" destId="{5E1AE3E8-8427-4294-BCA2-1B432CDAD681}" srcOrd="1" destOrd="0" presId="urn:microsoft.com/office/officeart/2005/8/layout/hierarchy6"/>
    <dgm:cxn modelId="{97714A15-A031-4407-B94A-83E1ACCB85F3}" type="presParOf" srcId="{1524F960-2C82-4C95-8582-E0823B824E63}" destId="{CDAEF28F-AFDD-42A3-9DC0-310962813C4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DDDE64-6076-44BD-8E61-F0513AD740C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de-DE"/>
        </a:p>
      </dgm:t>
    </dgm:pt>
    <dgm:pt modelId="{B9E8CDEB-0E74-4EBE-986C-969C1D04263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Project</a:t>
          </a:r>
          <a:endParaRPr lang="de-DE" sz="800" dirty="0"/>
        </a:p>
      </dgm:t>
    </dgm:pt>
    <dgm:pt modelId="{0247A0CB-21EE-4C63-A1CC-56D5938AF34D}" type="parTrans" cxnId="{668C1168-A831-49B3-9281-AAC1033E29D7}">
      <dgm:prSet/>
      <dgm:spPr/>
      <dgm:t>
        <a:bodyPr/>
        <a:lstStyle/>
        <a:p>
          <a:endParaRPr lang="de-DE"/>
        </a:p>
      </dgm:t>
    </dgm:pt>
    <dgm:pt modelId="{51FC9C3A-5F3B-4A5B-8E4F-966ED59F0884}" type="sibTrans" cxnId="{668C1168-A831-49B3-9281-AAC1033E29D7}">
      <dgm:prSet/>
      <dgm:spPr/>
      <dgm:t>
        <a:bodyPr/>
        <a:lstStyle/>
        <a:p>
          <a:endParaRPr lang="de-DE"/>
        </a:p>
      </dgm:t>
    </dgm:pt>
    <dgm:pt modelId="{6F17C8B8-43AE-4FD2-B154-5DC21382B0F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mon</a:t>
          </a:r>
          <a:endParaRPr lang="de-DE" sz="800" dirty="0"/>
        </a:p>
      </dgm:t>
    </dgm:pt>
    <dgm:pt modelId="{F7DF032F-EF40-4B60-84D3-959F0461CCFE}" type="parTrans" cxnId="{DB22CD87-7D11-4241-A40B-23CD69A0DE32}">
      <dgm:prSet/>
      <dgm:spPr/>
      <dgm:t>
        <a:bodyPr/>
        <a:lstStyle/>
        <a:p>
          <a:endParaRPr lang="de-DE"/>
        </a:p>
      </dgm:t>
    </dgm:pt>
    <dgm:pt modelId="{E12E4C39-5572-4604-B161-2E14AC511DD3}" type="sibTrans" cxnId="{DB22CD87-7D11-4241-A40B-23CD69A0DE32}">
      <dgm:prSet/>
      <dgm:spPr/>
      <dgm:t>
        <a:bodyPr/>
        <a:lstStyle/>
        <a:p>
          <a:endParaRPr lang="de-DE"/>
        </a:p>
      </dgm:t>
    </dgm:pt>
    <dgm:pt modelId="{05033382-E073-471A-B121-6B6C2E91C73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day</a:t>
          </a:r>
          <a:endParaRPr lang="de-DE" sz="800" dirty="0"/>
        </a:p>
      </dgm:t>
    </dgm:pt>
    <dgm:pt modelId="{8732F54C-301A-40A2-8F56-330414FEB7F9}" type="parTrans" cxnId="{FB80C384-6417-425E-A548-4A0DEB30F75A}">
      <dgm:prSet/>
      <dgm:spPr/>
      <dgm:t>
        <a:bodyPr/>
        <a:lstStyle/>
        <a:p>
          <a:endParaRPr lang="de-DE"/>
        </a:p>
      </dgm:t>
    </dgm:pt>
    <dgm:pt modelId="{46EF6725-5A6F-419E-9D92-F767E838C9AB}" type="sibTrans" cxnId="{FB80C384-6417-425E-A548-4A0DEB30F75A}">
      <dgm:prSet/>
      <dgm:spPr/>
      <dgm:t>
        <a:bodyPr/>
        <a:lstStyle/>
        <a:p>
          <a:endParaRPr lang="de-DE"/>
        </a:p>
      </dgm:t>
    </dgm:pt>
    <dgm:pt modelId="{AD7BCCEC-CA79-4704-A16C-71B04D64A64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fx</a:t>
          </a:r>
          <a:endParaRPr lang="de-DE" sz="800" dirty="0"/>
        </a:p>
      </dgm:t>
    </dgm:pt>
    <dgm:pt modelId="{81B1A191-4A5F-4C2D-9ABE-6EB405BC3A2C}" type="parTrans" cxnId="{CF9AF3EC-E6B4-47A0-BD25-BA7A8D612DA0}">
      <dgm:prSet/>
      <dgm:spPr/>
      <dgm:t>
        <a:bodyPr/>
        <a:lstStyle/>
        <a:p>
          <a:endParaRPr lang="de-DE"/>
        </a:p>
      </dgm:t>
    </dgm:pt>
    <dgm:pt modelId="{519F1374-87C1-4B63-9327-8C5B15FF14AB}" type="sibTrans" cxnId="{CF9AF3EC-E6B4-47A0-BD25-BA7A8D612DA0}">
      <dgm:prSet/>
      <dgm:spPr/>
      <dgm:t>
        <a:bodyPr/>
        <a:lstStyle/>
        <a:p>
          <a:endParaRPr lang="de-DE"/>
        </a:p>
      </dgm:t>
    </dgm:pt>
    <dgm:pt modelId="{B8CF79DD-B741-4CF1-8A06-FCCF8B8C55F2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yr</a:t>
          </a:r>
          <a:endParaRPr lang="de-DE" sz="800" dirty="0"/>
        </a:p>
      </dgm:t>
    </dgm:pt>
    <dgm:pt modelId="{06D659DC-C949-4142-B2BC-5FD506E582AD}" type="parTrans" cxnId="{E0BC0354-A5C0-4539-A4E8-D68CAEDC6566}">
      <dgm:prSet/>
      <dgm:spPr/>
      <dgm:t>
        <a:bodyPr/>
        <a:lstStyle/>
        <a:p>
          <a:endParaRPr lang="de-DE"/>
        </a:p>
      </dgm:t>
    </dgm:pt>
    <dgm:pt modelId="{1E299EB7-4305-45BB-8E14-D6D4467D01FD}" type="sibTrans" cxnId="{E0BC0354-A5C0-4539-A4E8-D68CAEDC6566}">
      <dgm:prSet/>
      <dgm:spPr/>
      <dgm:t>
        <a:bodyPr/>
        <a:lstStyle/>
        <a:p>
          <a:endParaRPr lang="de-DE"/>
        </a:p>
      </dgm:t>
    </dgm:pt>
    <dgm:pt modelId="{B98402CE-1B56-4FF5-B30A-82943E0715D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hr</a:t>
          </a:r>
          <a:endParaRPr lang="de-DE" sz="800" dirty="0"/>
        </a:p>
      </dgm:t>
    </dgm:pt>
    <dgm:pt modelId="{9CB3215E-630F-450B-B508-950A5224F24D}" type="parTrans" cxnId="{D82F3378-CCAC-48FF-AEC1-91F8F0F34811}">
      <dgm:prSet/>
      <dgm:spPr/>
      <dgm:t>
        <a:bodyPr/>
        <a:lstStyle/>
        <a:p>
          <a:endParaRPr lang="de-DE"/>
        </a:p>
      </dgm:t>
    </dgm:pt>
    <dgm:pt modelId="{24735C46-3CBA-484F-9D1E-323B225CB2A2}" type="sibTrans" cxnId="{D82F3378-CCAC-48FF-AEC1-91F8F0F34811}">
      <dgm:prSet/>
      <dgm:spPr/>
      <dgm:t>
        <a:bodyPr/>
        <a:lstStyle/>
        <a:p>
          <a:endParaRPr lang="de-DE"/>
        </a:p>
      </dgm:t>
    </dgm:pt>
    <dgm:pt modelId="{4B84900F-824D-4B67-A7BB-A637B2B8F453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3359D447-3FCA-4620-B56B-C17AEE2A8EB3}" type="parTrans" cxnId="{EEA74792-D0A0-4A37-8374-EC7D28E7CBE5}">
      <dgm:prSet/>
      <dgm:spPr/>
      <dgm:t>
        <a:bodyPr/>
        <a:lstStyle/>
        <a:p>
          <a:endParaRPr lang="de-DE"/>
        </a:p>
      </dgm:t>
    </dgm:pt>
    <dgm:pt modelId="{FBC3AF9A-81AC-46AB-AE87-0E6F456A4114}" type="sibTrans" cxnId="{EEA74792-D0A0-4A37-8374-EC7D28E7CBE5}">
      <dgm:prSet/>
      <dgm:spPr/>
      <dgm:t>
        <a:bodyPr/>
        <a:lstStyle/>
        <a:p>
          <a:endParaRPr lang="de-DE"/>
        </a:p>
      </dgm:t>
    </dgm:pt>
    <dgm:pt modelId="{1BDA42EB-66ED-44A6-8AC9-CDB63AA26C8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atmos</a:t>
          </a:r>
          <a:endParaRPr lang="de-DE" sz="800" dirty="0"/>
        </a:p>
      </dgm:t>
    </dgm:pt>
    <dgm:pt modelId="{A947916C-1834-4ACA-B047-9D37CDDF6AB9}" type="parTrans" cxnId="{59314B02-81AA-4FFB-887B-E1F0F856A2D0}">
      <dgm:prSet/>
      <dgm:spPr/>
      <dgm:t>
        <a:bodyPr/>
        <a:lstStyle/>
        <a:p>
          <a:endParaRPr lang="de-DE"/>
        </a:p>
      </dgm:t>
    </dgm:pt>
    <dgm:pt modelId="{5EACE0DD-C328-40A8-ABE8-2712417150D1}" type="sibTrans" cxnId="{59314B02-81AA-4FFB-887B-E1F0F856A2D0}">
      <dgm:prSet/>
      <dgm:spPr/>
      <dgm:t>
        <a:bodyPr/>
        <a:lstStyle/>
        <a:p>
          <a:endParaRPr lang="de-DE"/>
        </a:p>
      </dgm:t>
    </dgm:pt>
    <dgm:pt modelId="{0302A3E1-AE87-4795-933B-F69106E2EF3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land</a:t>
          </a:r>
          <a:r>
            <a:rPr lang="de-DE" sz="800" dirty="0" smtClean="0"/>
            <a:t> </a:t>
          </a:r>
          <a:endParaRPr lang="de-DE" sz="800" dirty="0"/>
        </a:p>
      </dgm:t>
    </dgm:pt>
    <dgm:pt modelId="{D7DD676C-9455-4648-B2BA-382DC02A7AC4}" type="parTrans" cxnId="{1E466DDE-5056-4A71-B3E6-3D745CFEC468}">
      <dgm:prSet/>
      <dgm:spPr/>
      <dgm:t>
        <a:bodyPr/>
        <a:lstStyle/>
        <a:p>
          <a:endParaRPr lang="de-DE"/>
        </a:p>
      </dgm:t>
    </dgm:pt>
    <dgm:pt modelId="{7C1322BA-80B9-4900-B79F-E22A4F40F2E5}" type="sibTrans" cxnId="{1E466DDE-5056-4A71-B3E6-3D745CFEC468}">
      <dgm:prSet/>
      <dgm:spPr/>
      <dgm:t>
        <a:bodyPr/>
        <a:lstStyle/>
        <a:p>
          <a:endParaRPr lang="de-DE"/>
        </a:p>
      </dgm:t>
    </dgm:pt>
    <dgm:pt modelId="{831F577E-81DC-41FE-AA19-B40ED626A421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ocean</a:t>
          </a:r>
          <a:endParaRPr lang="de-DE" sz="800" dirty="0"/>
        </a:p>
      </dgm:t>
    </dgm:pt>
    <dgm:pt modelId="{F30AD13A-67BD-4D0F-A4DE-93B0236F9031}" type="parTrans" cxnId="{A3577F24-DC78-4E44-B3C9-85CD4BCDEE8D}">
      <dgm:prSet/>
      <dgm:spPr/>
      <dgm:t>
        <a:bodyPr/>
        <a:lstStyle/>
        <a:p>
          <a:endParaRPr lang="de-DE"/>
        </a:p>
      </dgm:t>
    </dgm:pt>
    <dgm:pt modelId="{0C8F026B-21C8-4ECF-B736-A131D0B10166}" type="sibTrans" cxnId="{A3577F24-DC78-4E44-B3C9-85CD4BCDEE8D}">
      <dgm:prSet/>
      <dgm:spPr/>
      <dgm:t>
        <a:bodyPr/>
        <a:lstStyle/>
        <a:p>
          <a:endParaRPr lang="de-DE"/>
        </a:p>
      </dgm:t>
    </dgm:pt>
    <dgm:pt modelId="{A622177A-DC02-46DC-A4D7-2BF2C901E61A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ADE15F01-98E8-4EF7-8C7E-AB52037B4BDD}" type="parTrans" cxnId="{A093EFFE-C6B1-4920-A3A8-1C7E63C7E863}">
      <dgm:prSet/>
      <dgm:spPr/>
      <dgm:t>
        <a:bodyPr/>
        <a:lstStyle/>
        <a:p>
          <a:endParaRPr lang="de-DE"/>
        </a:p>
      </dgm:t>
    </dgm:pt>
    <dgm:pt modelId="{B58C872A-FFE7-4D2A-AB7E-90296F84E285}" type="sibTrans" cxnId="{A093EFFE-C6B1-4920-A3A8-1C7E63C7E863}">
      <dgm:prSet/>
      <dgm:spPr/>
      <dgm:t>
        <a:bodyPr/>
        <a:lstStyle/>
        <a:p>
          <a:endParaRPr lang="de-DE"/>
        </a:p>
      </dgm:t>
    </dgm:pt>
    <dgm:pt modelId="{B570EB0D-B8F4-429A-9091-4F4AFDB361A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FDACB715-4914-415A-A9BC-2797650E932A}" type="parTrans" cxnId="{7ADF87B3-B802-455B-B972-9ED220313FF2}">
      <dgm:prSet/>
      <dgm:spPr/>
      <dgm:t>
        <a:bodyPr/>
        <a:lstStyle/>
        <a:p>
          <a:endParaRPr lang="de-DE"/>
        </a:p>
      </dgm:t>
    </dgm:pt>
    <dgm:pt modelId="{A47C3709-DBD1-4472-A98C-98743C270288}" type="sibTrans" cxnId="{7ADF87B3-B802-455B-B972-9ED220313FF2}">
      <dgm:prSet/>
      <dgm:spPr/>
      <dgm:t>
        <a:bodyPr/>
        <a:lstStyle/>
        <a:p>
          <a:endParaRPr lang="de-DE"/>
        </a:p>
      </dgm:t>
    </dgm:pt>
    <dgm:pt modelId="{AF7245B4-982C-43AF-96D2-B9A82F7DE485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>
              <a:latin typeface="Arial"/>
              <a:cs typeface="Arial"/>
            </a:rPr>
            <a:t>…</a:t>
          </a:r>
          <a:endParaRPr lang="de-DE" sz="800" dirty="0"/>
        </a:p>
      </dgm:t>
    </dgm:pt>
    <dgm:pt modelId="{D6049911-09B8-4C2C-A4B0-DB94CD41820C}" type="parTrans" cxnId="{0C6460B1-70BB-4B7B-A378-97B7567C3BCF}">
      <dgm:prSet/>
      <dgm:spPr/>
      <dgm:t>
        <a:bodyPr/>
        <a:lstStyle/>
        <a:p>
          <a:endParaRPr lang="de-DE"/>
        </a:p>
      </dgm:t>
    </dgm:pt>
    <dgm:pt modelId="{559224DA-E340-4181-BEBE-5B862F06098D}" type="sibTrans" cxnId="{0C6460B1-70BB-4B7B-A378-97B7567C3BCF}">
      <dgm:prSet/>
      <dgm:spPr/>
      <dgm:t>
        <a:bodyPr/>
        <a:lstStyle/>
        <a:p>
          <a:endParaRPr lang="de-DE"/>
        </a:p>
      </dgm:t>
    </dgm:pt>
    <dgm:pt modelId="{105E81EA-5BAE-4EFE-AD36-C7019F6E787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var1</a:t>
          </a:r>
          <a:endParaRPr lang="de-DE" sz="800" dirty="0"/>
        </a:p>
      </dgm:t>
    </dgm:pt>
    <dgm:pt modelId="{7FD52533-2D4B-4559-A094-AA1C822F436E}" type="parTrans" cxnId="{8F9F99BF-CA44-4C33-9708-B94126BFC165}">
      <dgm:prSet/>
      <dgm:spPr/>
      <dgm:t>
        <a:bodyPr/>
        <a:lstStyle/>
        <a:p>
          <a:endParaRPr lang="de-DE"/>
        </a:p>
      </dgm:t>
    </dgm:pt>
    <dgm:pt modelId="{DC17DBA0-D0A0-4190-A6AA-9FAE52DDA2B4}" type="sibTrans" cxnId="{8F9F99BF-CA44-4C33-9708-B94126BFC165}">
      <dgm:prSet/>
      <dgm:spPr/>
      <dgm:t>
        <a:bodyPr/>
        <a:lstStyle/>
        <a:p>
          <a:endParaRPr lang="de-DE"/>
        </a:p>
      </dgm:t>
    </dgm:pt>
    <dgm:pt modelId="{140ED3B1-70DB-45B4-AEDF-5E6671F4D861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var2</a:t>
          </a:r>
          <a:endParaRPr lang="de-DE" sz="800" dirty="0"/>
        </a:p>
      </dgm:t>
    </dgm:pt>
    <dgm:pt modelId="{9E3DDB72-F6A9-4D5D-9F52-6E705C3847E9}" type="parTrans" cxnId="{4B56562B-07D9-4AC4-8000-82C3D673D480}">
      <dgm:prSet/>
      <dgm:spPr/>
      <dgm:t>
        <a:bodyPr/>
        <a:lstStyle/>
        <a:p>
          <a:endParaRPr lang="de-DE"/>
        </a:p>
      </dgm:t>
    </dgm:pt>
    <dgm:pt modelId="{917264D5-F412-4D96-8925-13AB6AF11DFE}" type="sibTrans" cxnId="{4B56562B-07D9-4AC4-8000-82C3D673D480}">
      <dgm:prSet/>
      <dgm:spPr/>
      <dgm:t>
        <a:bodyPr/>
        <a:lstStyle/>
        <a:p>
          <a:endParaRPr lang="de-DE"/>
        </a:p>
      </dgm:t>
    </dgm:pt>
    <dgm:pt modelId="{3A67A9B8-46F6-4744-BCC9-685BD92052EA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var3</a:t>
          </a:r>
          <a:endParaRPr lang="de-DE" sz="800" dirty="0"/>
        </a:p>
      </dgm:t>
    </dgm:pt>
    <dgm:pt modelId="{4B9D7B96-577A-4303-B549-466310A88818}" type="parTrans" cxnId="{02C1F1E7-C8D6-4E69-AAB5-4A3CA0675313}">
      <dgm:prSet/>
      <dgm:spPr/>
      <dgm:t>
        <a:bodyPr/>
        <a:lstStyle/>
        <a:p>
          <a:endParaRPr lang="de-DE"/>
        </a:p>
      </dgm:t>
    </dgm:pt>
    <dgm:pt modelId="{A0FFCBA8-B884-4A74-BD5F-3D678DE26231}" type="sibTrans" cxnId="{02C1F1E7-C8D6-4E69-AAB5-4A3CA0675313}">
      <dgm:prSet/>
      <dgm:spPr/>
      <dgm:t>
        <a:bodyPr/>
        <a:lstStyle/>
        <a:p>
          <a:endParaRPr lang="de-DE"/>
        </a:p>
      </dgm:t>
    </dgm:pt>
    <dgm:pt modelId="{A1796CD1-87E1-47C1-B473-0B9D4F111DA0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memb1</a:t>
          </a:r>
          <a:endParaRPr lang="de-DE" sz="800" dirty="0"/>
        </a:p>
      </dgm:t>
    </dgm:pt>
    <dgm:pt modelId="{D2FAACDA-022F-4E13-8243-62C70045501B}" type="parTrans" cxnId="{05B3C82E-886E-49B5-B68C-4695BED3AE79}">
      <dgm:prSet/>
      <dgm:spPr/>
      <dgm:t>
        <a:bodyPr/>
        <a:lstStyle/>
        <a:p>
          <a:endParaRPr lang="de-DE"/>
        </a:p>
      </dgm:t>
    </dgm:pt>
    <dgm:pt modelId="{259DE8F5-330C-4565-88E7-CC2EF91C83EC}" type="sibTrans" cxnId="{05B3C82E-886E-49B5-B68C-4695BED3AE79}">
      <dgm:prSet/>
      <dgm:spPr/>
      <dgm:t>
        <a:bodyPr/>
        <a:lstStyle/>
        <a:p>
          <a:endParaRPr lang="de-DE"/>
        </a:p>
      </dgm:t>
    </dgm:pt>
    <dgm:pt modelId="{1787D53D-E1DD-4886-8430-3C00FA01F749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memb2</a:t>
          </a:r>
          <a:endParaRPr lang="de-DE" sz="800" dirty="0"/>
        </a:p>
      </dgm:t>
    </dgm:pt>
    <dgm:pt modelId="{2B1B5CD1-CABD-4A2F-B553-C901F4E5D6E5}" type="parTrans" cxnId="{7A7680B9-0110-474E-AF7F-F30F3B3A7B05}">
      <dgm:prSet/>
      <dgm:spPr/>
      <dgm:t>
        <a:bodyPr/>
        <a:lstStyle/>
        <a:p>
          <a:endParaRPr lang="de-DE"/>
        </a:p>
      </dgm:t>
    </dgm:pt>
    <dgm:pt modelId="{F4F3EEAF-BEA5-45D5-878A-91CCBEBC014F}" type="sibTrans" cxnId="{7A7680B9-0110-474E-AF7F-F30F3B3A7B05}">
      <dgm:prSet/>
      <dgm:spPr/>
      <dgm:t>
        <a:bodyPr/>
        <a:lstStyle/>
        <a:p>
          <a:endParaRPr lang="de-DE"/>
        </a:p>
      </dgm:t>
    </dgm:pt>
    <dgm:pt modelId="{F2A04B6F-1B77-4E04-83ED-D78731161961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memb1</a:t>
          </a:r>
          <a:endParaRPr lang="de-DE" sz="800" dirty="0"/>
        </a:p>
      </dgm:t>
    </dgm:pt>
    <dgm:pt modelId="{09E4B804-E759-4036-8E41-FE3BAED2474E}" type="parTrans" cxnId="{57D20849-AFE6-4889-A473-2ECEF3CF7F12}">
      <dgm:prSet/>
      <dgm:spPr/>
      <dgm:t>
        <a:bodyPr/>
        <a:lstStyle/>
        <a:p>
          <a:endParaRPr lang="de-DE"/>
        </a:p>
      </dgm:t>
    </dgm:pt>
    <dgm:pt modelId="{74AC3231-2570-42A9-90DD-37E859F61A1A}" type="sibTrans" cxnId="{57D20849-AFE6-4889-A473-2ECEF3CF7F12}">
      <dgm:prSet/>
      <dgm:spPr/>
      <dgm:t>
        <a:bodyPr/>
        <a:lstStyle/>
        <a:p>
          <a:endParaRPr lang="de-DE"/>
        </a:p>
      </dgm:t>
    </dgm:pt>
    <dgm:pt modelId="{BFD34CC5-AC09-4B6F-8112-DE1571BCC90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memb2</a:t>
          </a:r>
          <a:endParaRPr lang="de-DE" sz="800" dirty="0"/>
        </a:p>
      </dgm:t>
    </dgm:pt>
    <dgm:pt modelId="{28F56C5F-EBBF-436D-B857-4BBD061FD1FE}" type="parTrans" cxnId="{6F79699F-62C8-4844-A69F-AB5F111B1C66}">
      <dgm:prSet/>
      <dgm:spPr/>
      <dgm:t>
        <a:bodyPr/>
        <a:lstStyle/>
        <a:p>
          <a:endParaRPr lang="de-DE"/>
        </a:p>
      </dgm:t>
    </dgm:pt>
    <dgm:pt modelId="{71AFC031-5051-43BE-A8E1-1680CBCD2559}" type="sibTrans" cxnId="{6F79699F-62C8-4844-A69F-AB5F111B1C66}">
      <dgm:prSet/>
      <dgm:spPr/>
      <dgm:t>
        <a:bodyPr/>
        <a:lstStyle/>
        <a:p>
          <a:endParaRPr lang="de-DE"/>
        </a:p>
      </dgm:t>
    </dgm:pt>
    <dgm:pt modelId="{181032E0-AA27-430B-ABA2-74DC522F5F2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memb1</a:t>
          </a:r>
          <a:endParaRPr lang="de-DE" sz="800" dirty="0"/>
        </a:p>
      </dgm:t>
    </dgm:pt>
    <dgm:pt modelId="{D5FD0F3E-106E-45D1-AF3A-6D96D64F9E4A}" type="parTrans" cxnId="{31634D48-5F1F-4F9B-AED4-CB630B40D749}">
      <dgm:prSet/>
      <dgm:spPr/>
      <dgm:t>
        <a:bodyPr/>
        <a:lstStyle/>
        <a:p>
          <a:endParaRPr lang="de-DE"/>
        </a:p>
      </dgm:t>
    </dgm:pt>
    <dgm:pt modelId="{80EA111C-F0E2-4C55-838B-5EDD92BCC672}" type="sibTrans" cxnId="{31634D48-5F1F-4F9B-AED4-CB630B40D749}">
      <dgm:prSet/>
      <dgm:spPr/>
      <dgm:t>
        <a:bodyPr/>
        <a:lstStyle/>
        <a:p>
          <a:endParaRPr lang="de-DE"/>
        </a:p>
      </dgm:t>
    </dgm:pt>
    <dgm:pt modelId="{4339873A-32C6-4F44-A437-62F821565651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smtClean="0"/>
            <a:t>memb2</a:t>
          </a:r>
          <a:endParaRPr lang="de-DE" sz="800" dirty="0"/>
        </a:p>
      </dgm:t>
    </dgm:pt>
    <dgm:pt modelId="{6BAD3F99-8850-4216-A1F6-9FC3B2A69AA7}" type="parTrans" cxnId="{A3F4C2F9-6ED8-4F9B-B369-66C5E3FB37DE}">
      <dgm:prSet/>
      <dgm:spPr/>
      <dgm:t>
        <a:bodyPr/>
        <a:lstStyle/>
        <a:p>
          <a:endParaRPr lang="de-DE"/>
        </a:p>
      </dgm:t>
    </dgm:pt>
    <dgm:pt modelId="{872EE763-1AB1-45FD-B970-BDA4B23C0A3C}" type="sibTrans" cxnId="{A3F4C2F9-6ED8-4F9B-B369-66C5E3FB37DE}">
      <dgm:prSet/>
      <dgm:spPr/>
      <dgm:t>
        <a:bodyPr/>
        <a:lstStyle/>
        <a:p>
          <a:endParaRPr lang="de-DE"/>
        </a:p>
      </dgm:t>
    </dgm:pt>
    <dgm:pt modelId="{FE7FFD7B-2EFB-40A4-ADFC-5D17E1139E81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qc-nc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note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tid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smtClean="0"/>
            <a:t>md5</a:t>
          </a:r>
          <a:endParaRPr lang="de-DE" sz="800" dirty="0"/>
        </a:p>
      </dgm:t>
    </dgm:pt>
    <dgm:pt modelId="{64249594-B65E-4442-B2C2-09059EBEA094}" type="parTrans" cxnId="{48BFB5EA-B343-4CD9-83DE-492A2499E109}">
      <dgm:prSet/>
      <dgm:spPr/>
      <dgm:t>
        <a:bodyPr/>
        <a:lstStyle/>
        <a:p>
          <a:endParaRPr lang="de-DE"/>
        </a:p>
      </dgm:t>
    </dgm:pt>
    <dgm:pt modelId="{60776A96-25B7-4E77-9717-194CD75808EA}" type="sibTrans" cxnId="{48BFB5EA-B343-4CD9-83DE-492A2499E109}">
      <dgm:prSet/>
      <dgm:spPr/>
      <dgm:t>
        <a:bodyPr/>
        <a:lstStyle/>
        <a:p>
          <a:endParaRPr lang="de-DE"/>
        </a:p>
      </dgm:t>
    </dgm:pt>
    <dgm:pt modelId="{26912B40-B87D-467E-9CB3-5E2FC9628EA5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qc-nc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note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tid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smtClean="0"/>
            <a:t>md5</a:t>
          </a:r>
          <a:endParaRPr lang="de-DE" sz="800" dirty="0"/>
        </a:p>
      </dgm:t>
    </dgm:pt>
    <dgm:pt modelId="{634CAEE3-B14E-4D5B-A919-EA22363CE52B}" type="parTrans" cxnId="{BC5E0CC5-D8EE-4E7B-82BD-39A171277166}">
      <dgm:prSet/>
      <dgm:spPr/>
      <dgm:t>
        <a:bodyPr/>
        <a:lstStyle/>
        <a:p>
          <a:endParaRPr lang="de-DE"/>
        </a:p>
      </dgm:t>
    </dgm:pt>
    <dgm:pt modelId="{973687F6-A9FA-4B20-9ECA-443D3BCA9323}" type="sibTrans" cxnId="{BC5E0CC5-D8EE-4E7B-82BD-39A171277166}">
      <dgm:prSet/>
      <dgm:spPr/>
      <dgm:t>
        <a:bodyPr/>
        <a:lstStyle/>
        <a:p>
          <a:endParaRPr lang="de-DE"/>
        </a:p>
      </dgm:t>
    </dgm:pt>
    <dgm:pt modelId="{53B05EB9-45B2-4623-BD50-2534F36D0C0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path</a:t>
          </a:r>
          <a:endParaRPr lang="de-DE" sz="800" dirty="0"/>
        </a:p>
      </dgm:t>
    </dgm:pt>
    <dgm:pt modelId="{B91487FD-373F-4AF8-A1FE-AA0E147D577E}" type="parTrans" cxnId="{9BB82D59-5B90-46D2-8AB6-F565A262DC14}">
      <dgm:prSet/>
      <dgm:spPr/>
      <dgm:t>
        <a:bodyPr/>
        <a:lstStyle/>
        <a:p>
          <a:endParaRPr lang="de-DE"/>
        </a:p>
      </dgm:t>
    </dgm:pt>
    <dgm:pt modelId="{9A6F34B4-F3DC-4964-ADA6-89317B7CC3AB}" type="sibTrans" cxnId="{9BB82D59-5B90-46D2-8AB6-F565A262DC14}">
      <dgm:prSet/>
      <dgm:spPr/>
      <dgm:t>
        <a:bodyPr/>
        <a:lstStyle/>
        <a:p>
          <a:endParaRPr lang="de-DE"/>
        </a:p>
      </dgm:t>
    </dgm:pt>
    <dgm:pt modelId="{4E369310-3CEB-4FA9-A142-369AA82FCB5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qc-nc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note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tid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smtClean="0"/>
            <a:t>md5</a:t>
          </a:r>
          <a:endParaRPr lang="de-DE" sz="800" dirty="0"/>
        </a:p>
      </dgm:t>
    </dgm:pt>
    <dgm:pt modelId="{2493FAA6-2D25-443B-A8CA-77A89FBAE694}" type="parTrans" cxnId="{103F4083-7382-480F-92AF-BEEBCC677957}">
      <dgm:prSet/>
      <dgm:spPr/>
      <dgm:t>
        <a:bodyPr/>
        <a:lstStyle/>
        <a:p>
          <a:endParaRPr lang="de-DE"/>
        </a:p>
      </dgm:t>
    </dgm:pt>
    <dgm:pt modelId="{9597DA5A-091C-4CA3-9924-B72D6BA26C37}" type="sibTrans" cxnId="{103F4083-7382-480F-92AF-BEEBCC677957}">
      <dgm:prSet/>
      <dgm:spPr/>
      <dgm:t>
        <a:bodyPr/>
        <a:lstStyle/>
        <a:p>
          <a:endParaRPr lang="de-DE"/>
        </a:p>
      </dgm:t>
    </dgm:pt>
    <dgm:pt modelId="{0F34C836-25E2-4DB6-ABFC-0E62B59F221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qc-nc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note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tid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smtClean="0"/>
            <a:t>md5</a:t>
          </a:r>
          <a:endParaRPr lang="de-DE" sz="800" dirty="0"/>
        </a:p>
      </dgm:t>
    </dgm:pt>
    <dgm:pt modelId="{287F43B4-45F8-42FF-A2CC-7ECF878E4ADC}" type="parTrans" cxnId="{BDF3ABBE-044C-44CB-BB66-FAFE6543B98F}">
      <dgm:prSet/>
      <dgm:spPr/>
      <dgm:t>
        <a:bodyPr/>
        <a:lstStyle/>
        <a:p>
          <a:endParaRPr lang="de-DE"/>
        </a:p>
      </dgm:t>
    </dgm:pt>
    <dgm:pt modelId="{D458FF91-E28A-4EC5-A3E0-6DCCD15CDF08}" type="sibTrans" cxnId="{BDF3ABBE-044C-44CB-BB66-FAFE6543B98F}">
      <dgm:prSet/>
      <dgm:spPr/>
      <dgm:t>
        <a:bodyPr/>
        <a:lstStyle/>
        <a:p>
          <a:endParaRPr lang="de-DE"/>
        </a:p>
      </dgm:t>
    </dgm:pt>
    <dgm:pt modelId="{29C10A91-BFDA-4DD8-970E-87FE818AE40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qc-nc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note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tid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smtClean="0"/>
            <a:t>md5</a:t>
          </a:r>
          <a:endParaRPr lang="de-DE" sz="800" dirty="0"/>
        </a:p>
      </dgm:t>
    </dgm:pt>
    <dgm:pt modelId="{7461A6A3-D91D-4B6A-A5C9-728B25D7FB2B}" type="parTrans" cxnId="{1FCAE6D4-6F26-4545-B1A0-DCA6287A2D11}">
      <dgm:prSet/>
      <dgm:spPr/>
      <dgm:t>
        <a:bodyPr/>
        <a:lstStyle/>
        <a:p>
          <a:endParaRPr lang="de-DE"/>
        </a:p>
      </dgm:t>
    </dgm:pt>
    <dgm:pt modelId="{3FC9E79C-C44A-47C0-AA4C-AA3747EEC273}" type="sibTrans" cxnId="{1FCAE6D4-6F26-4545-B1A0-DCA6287A2D11}">
      <dgm:prSet/>
      <dgm:spPr/>
      <dgm:t>
        <a:bodyPr/>
        <a:lstStyle/>
        <a:p>
          <a:endParaRPr lang="de-DE"/>
        </a:p>
      </dgm:t>
    </dgm:pt>
    <dgm:pt modelId="{4C658115-588A-4950-BF8C-C814ECBBB85C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800" dirty="0" err="1" smtClean="0"/>
            <a:t>qc-nc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note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err="1" smtClean="0"/>
            <a:t>tid</a:t>
          </a:r>
          <a:r>
            <a:rPr lang="de-DE" sz="800" dirty="0" smtClean="0"/>
            <a:t/>
          </a:r>
          <a:br>
            <a:rPr lang="de-DE" sz="800" dirty="0" smtClean="0"/>
          </a:br>
          <a:r>
            <a:rPr lang="de-DE" sz="800" dirty="0" smtClean="0"/>
            <a:t>md5</a:t>
          </a:r>
          <a:br>
            <a:rPr lang="de-DE" sz="800" dirty="0" smtClean="0"/>
          </a:br>
          <a:r>
            <a:rPr lang="de-DE" sz="800" dirty="0" smtClean="0"/>
            <a:t>lock</a:t>
          </a:r>
          <a:endParaRPr lang="de-DE" sz="800" dirty="0"/>
        </a:p>
      </dgm:t>
    </dgm:pt>
    <dgm:pt modelId="{A3BFC682-D365-46BC-A3D9-DDA53F56464A}" type="parTrans" cxnId="{D04F4053-B489-4F13-AD26-D94DCD83FB19}">
      <dgm:prSet/>
      <dgm:spPr/>
      <dgm:t>
        <a:bodyPr/>
        <a:lstStyle/>
        <a:p>
          <a:endParaRPr lang="de-DE"/>
        </a:p>
      </dgm:t>
    </dgm:pt>
    <dgm:pt modelId="{F397BF14-45EE-4906-897A-46336B8F4C9B}" type="sibTrans" cxnId="{D04F4053-B489-4F13-AD26-D94DCD83FB19}">
      <dgm:prSet/>
      <dgm:spPr/>
      <dgm:t>
        <a:bodyPr/>
        <a:lstStyle/>
        <a:p>
          <a:endParaRPr lang="de-DE"/>
        </a:p>
      </dgm:t>
    </dgm:pt>
    <dgm:pt modelId="{1524F960-2C82-4C95-8582-E0823B824E63}" type="pres">
      <dgm:prSet presAssocID="{1FDDDE64-6076-44BD-8E61-F0513AD740C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26AD2B2-5408-4701-BA4E-CF2CF66F1B20}" type="pres">
      <dgm:prSet presAssocID="{1FDDDE64-6076-44BD-8E61-F0513AD740C6}" presName="hierFlow" presStyleCnt="0"/>
      <dgm:spPr/>
    </dgm:pt>
    <dgm:pt modelId="{FFE6DBFC-5ACA-44F7-99B9-51396C478BF2}" type="pres">
      <dgm:prSet presAssocID="{1FDDDE64-6076-44BD-8E61-F0513AD740C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89EE176-B391-4873-B79C-E9AD0F37BC4C}" type="pres">
      <dgm:prSet presAssocID="{53B05EB9-45B2-4623-BD50-2534F36D0C0D}" presName="Name14" presStyleCnt="0"/>
      <dgm:spPr/>
    </dgm:pt>
    <dgm:pt modelId="{A13D2FF8-3FE4-4A61-A840-B731F59FB3C3}" type="pres">
      <dgm:prSet presAssocID="{53B05EB9-45B2-4623-BD50-2534F36D0C0D}" presName="level1Shape" presStyleLbl="node0" presStyleIdx="0" presStyleCnt="1" custScaleX="19372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68FF278-F3A6-4A42-9DAA-C04D8793FF1E}" type="pres">
      <dgm:prSet presAssocID="{53B05EB9-45B2-4623-BD50-2534F36D0C0D}" presName="hierChild2" presStyleCnt="0"/>
      <dgm:spPr/>
    </dgm:pt>
    <dgm:pt modelId="{EF623949-8039-4BFD-B1C6-671A7B756779}" type="pres">
      <dgm:prSet presAssocID="{0247A0CB-21EE-4C63-A1CC-56D5938AF34D}" presName="Name19" presStyleLbl="parChTrans1D2" presStyleIdx="0" presStyleCnt="1"/>
      <dgm:spPr/>
      <dgm:t>
        <a:bodyPr/>
        <a:lstStyle/>
        <a:p>
          <a:endParaRPr lang="de-DE"/>
        </a:p>
      </dgm:t>
    </dgm:pt>
    <dgm:pt modelId="{37C5B746-B2CA-4137-ACC7-87060000E108}" type="pres">
      <dgm:prSet presAssocID="{B9E8CDEB-0E74-4EBE-986C-969C1D04263E}" presName="Name21" presStyleCnt="0"/>
      <dgm:spPr/>
    </dgm:pt>
    <dgm:pt modelId="{8D67B967-A795-4453-9DA1-7727760455B7}" type="pres">
      <dgm:prSet presAssocID="{B9E8CDEB-0E74-4EBE-986C-969C1D04263E}" presName="level2Shape" presStyleLbl="node2" presStyleIdx="0" presStyleCnt="1" custScaleX="193728"/>
      <dgm:spPr/>
      <dgm:t>
        <a:bodyPr/>
        <a:lstStyle/>
        <a:p>
          <a:endParaRPr lang="de-DE"/>
        </a:p>
      </dgm:t>
    </dgm:pt>
    <dgm:pt modelId="{2489FC2D-42F2-4C1F-9686-D03C083D702E}" type="pres">
      <dgm:prSet presAssocID="{B9E8CDEB-0E74-4EBE-986C-969C1D04263E}" presName="hierChild3" presStyleCnt="0"/>
      <dgm:spPr/>
    </dgm:pt>
    <dgm:pt modelId="{4D6CE648-4FAC-43FA-815A-81A18A1434E2}" type="pres">
      <dgm:prSet presAssocID="{06D659DC-C949-4142-B2BC-5FD506E582AD}" presName="Name19" presStyleLbl="parChTrans1D3" presStyleIdx="0" presStyleCnt="5"/>
      <dgm:spPr/>
      <dgm:t>
        <a:bodyPr/>
        <a:lstStyle/>
        <a:p>
          <a:endParaRPr lang="de-DE"/>
        </a:p>
      </dgm:t>
    </dgm:pt>
    <dgm:pt modelId="{369B2031-CFB5-42FD-A45D-1CD84C97051D}" type="pres">
      <dgm:prSet presAssocID="{B8CF79DD-B741-4CF1-8A06-FCCF8B8C55F2}" presName="Name21" presStyleCnt="0"/>
      <dgm:spPr/>
    </dgm:pt>
    <dgm:pt modelId="{802E371A-D24C-4C19-9B7A-2B54248F76F7}" type="pres">
      <dgm:prSet presAssocID="{B8CF79DD-B741-4CF1-8A06-FCCF8B8C55F2}" presName="level2Shape" presStyleLbl="node3" presStyleIdx="0" presStyleCnt="5"/>
      <dgm:spPr/>
      <dgm:t>
        <a:bodyPr/>
        <a:lstStyle/>
        <a:p>
          <a:endParaRPr lang="de-DE"/>
        </a:p>
      </dgm:t>
    </dgm:pt>
    <dgm:pt modelId="{0C75CE3D-57BD-4D37-9533-C613ED77EF1B}" type="pres">
      <dgm:prSet presAssocID="{B8CF79DD-B741-4CF1-8A06-FCCF8B8C55F2}" presName="hierChild3" presStyleCnt="0"/>
      <dgm:spPr/>
    </dgm:pt>
    <dgm:pt modelId="{1FE37DFF-4492-4C58-9917-048E505EE105}" type="pres">
      <dgm:prSet presAssocID="{ADE15F01-98E8-4EF7-8C7E-AB52037B4BDD}" presName="Name19" presStyleLbl="parChTrans1D4" presStyleIdx="0" presStyleCnt="22"/>
      <dgm:spPr/>
      <dgm:t>
        <a:bodyPr/>
        <a:lstStyle/>
        <a:p>
          <a:endParaRPr lang="de-DE"/>
        </a:p>
      </dgm:t>
    </dgm:pt>
    <dgm:pt modelId="{CB4FC2FD-174E-447E-A7DB-6C7959B3764D}" type="pres">
      <dgm:prSet presAssocID="{A622177A-DC02-46DC-A4D7-2BF2C901E61A}" presName="Name21" presStyleCnt="0"/>
      <dgm:spPr/>
    </dgm:pt>
    <dgm:pt modelId="{064DF1A2-E4B1-4B66-BC17-E1B2016278CF}" type="pres">
      <dgm:prSet presAssocID="{A622177A-DC02-46DC-A4D7-2BF2C901E61A}" presName="level2Shape" presStyleLbl="node4" presStyleIdx="0" presStyleCnt="22"/>
      <dgm:spPr/>
      <dgm:t>
        <a:bodyPr/>
        <a:lstStyle/>
        <a:p>
          <a:endParaRPr lang="de-DE"/>
        </a:p>
      </dgm:t>
    </dgm:pt>
    <dgm:pt modelId="{205EA443-99FE-4565-8ACE-5F0AF19C6D76}" type="pres">
      <dgm:prSet presAssocID="{A622177A-DC02-46DC-A4D7-2BF2C901E61A}" presName="hierChild3" presStyleCnt="0"/>
      <dgm:spPr/>
    </dgm:pt>
    <dgm:pt modelId="{028403A9-40E1-4FD0-870E-646E8B615376}" type="pres">
      <dgm:prSet presAssocID="{F7DF032F-EF40-4B60-84D3-959F0461CCFE}" presName="Name19" presStyleLbl="parChTrans1D3" presStyleIdx="1" presStyleCnt="5"/>
      <dgm:spPr/>
      <dgm:t>
        <a:bodyPr/>
        <a:lstStyle/>
        <a:p>
          <a:endParaRPr lang="de-DE"/>
        </a:p>
      </dgm:t>
    </dgm:pt>
    <dgm:pt modelId="{953D7F6D-0B91-4EB8-9192-4EF33570D532}" type="pres">
      <dgm:prSet presAssocID="{6F17C8B8-43AE-4FD2-B154-5DC21382B0FD}" presName="Name21" presStyleCnt="0"/>
      <dgm:spPr/>
    </dgm:pt>
    <dgm:pt modelId="{CAF9A3C4-717E-4D7E-B912-BEE92DBC7BB8}" type="pres">
      <dgm:prSet presAssocID="{6F17C8B8-43AE-4FD2-B154-5DC21382B0FD}" presName="level2Shape" presStyleLbl="node3" presStyleIdx="1" presStyleCnt="5" custScaleX="111758"/>
      <dgm:spPr/>
      <dgm:t>
        <a:bodyPr/>
        <a:lstStyle/>
        <a:p>
          <a:endParaRPr lang="de-DE"/>
        </a:p>
      </dgm:t>
    </dgm:pt>
    <dgm:pt modelId="{687FEFE3-B4BE-4A5E-8B3A-E5B1E8FB4783}" type="pres">
      <dgm:prSet presAssocID="{6F17C8B8-43AE-4FD2-B154-5DC21382B0FD}" presName="hierChild3" presStyleCnt="0"/>
      <dgm:spPr/>
    </dgm:pt>
    <dgm:pt modelId="{C54A7AED-25DE-4871-ACFA-F820232A8420}" type="pres">
      <dgm:prSet presAssocID="{D6049911-09B8-4C2C-A4B0-DB94CD41820C}" presName="Name19" presStyleLbl="parChTrans1D4" presStyleIdx="1" presStyleCnt="22"/>
      <dgm:spPr/>
      <dgm:t>
        <a:bodyPr/>
        <a:lstStyle/>
        <a:p>
          <a:endParaRPr lang="de-DE"/>
        </a:p>
      </dgm:t>
    </dgm:pt>
    <dgm:pt modelId="{1F91084F-D669-47DC-AC5F-8911BF092DC9}" type="pres">
      <dgm:prSet presAssocID="{AF7245B4-982C-43AF-96D2-B9A82F7DE485}" presName="Name21" presStyleCnt="0"/>
      <dgm:spPr/>
    </dgm:pt>
    <dgm:pt modelId="{C5053536-BC2D-4836-B91C-D6BB39A37ADE}" type="pres">
      <dgm:prSet presAssocID="{AF7245B4-982C-43AF-96D2-B9A82F7DE485}" presName="level2Shape" presStyleLbl="node4" presStyleIdx="1" presStyleCnt="22"/>
      <dgm:spPr/>
      <dgm:t>
        <a:bodyPr/>
        <a:lstStyle/>
        <a:p>
          <a:endParaRPr lang="de-DE"/>
        </a:p>
      </dgm:t>
    </dgm:pt>
    <dgm:pt modelId="{CD09EE4B-2C21-4026-92FA-A68B76E91334}" type="pres">
      <dgm:prSet presAssocID="{AF7245B4-982C-43AF-96D2-B9A82F7DE485}" presName="hierChild3" presStyleCnt="0"/>
      <dgm:spPr/>
    </dgm:pt>
    <dgm:pt modelId="{24A82652-AFB6-49EA-BE6B-0A2AB1FE9B4D}" type="pres">
      <dgm:prSet presAssocID="{8732F54C-301A-40A2-8F56-330414FEB7F9}" presName="Name19" presStyleLbl="parChTrans1D3" presStyleIdx="2" presStyleCnt="5"/>
      <dgm:spPr/>
      <dgm:t>
        <a:bodyPr/>
        <a:lstStyle/>
        <a:p>
          <a:endParaRPr lang="de-DE"/>
        </a:p>
      </dgm:t>
    </dgm:pt>
    <dgm:pt modelId="{438FFAC5-5345-4A19-89DF-FBC217314825}" type="pres">
      <dgm:prSet presAssocID="{05033382-E073-471A-B121-6B6C2E91C736}" presName="Name21" presStyleCnt="0"/>
      <dgm:spPr/>
    </dgm:pt>
    <dgm:pt modelId="{41D0B788-7CEE-4EE6-BA4A-B8FB875ED0DF}" type="pres">
      <dgm:prSet presAssocID="{05033382-E073-471A-B121-6B6C2E91C736}" presName="level2Shape" presStyleLbl="node3" presStyleIdx="2" presStyleCnt="5"/>
      <dgm:spPr/>
      <dgm:t>
        <a:bodyPr/>
        <a:lstStyle/>
        <a:p>
          <a:endParaRPr lang="de-DE"/>
        </a:p>
      </dgm:t>
    </dgm:pt>
    <dgm:pt modelId="{11549144-B5D6-4EE1-BE65-988E2D09C8C7}" type="pres">
      <dgm:prSet presAssocID="{05033382-E073-471A-B121-6B6C2E91C736}" presName="hierChild3" presStyleCnt="0"/>
      <dgm:spPr/>
    </dgm:pt>
    <dgm:pt modelId="{8B34340F-78D3-45AD-84A7-CB98908238F7}" type="pres">
      <dgm:prSet presAssocID="{A947916C-1834-4ACA-B047-9D37CDDF6AB9}" presName="Name19" presStyleLbl="parChTrans1D4" presStyleIdx="2" presStyleCnt="22"/>
      <dgm:spPr/>
      <dgm:t>
        <a:bodyPr/>
        <a:lstStyle/>
        <a:p>
          <a:endParaRPr lang="de-DE"/>
        </a:p>
      </dgm:t>
    </dgm:pt>
    <dgm:pt modelId="{FA456353-E4D6-407C-8504-5DBBEA29E18F}" type="pres">
      <dgm:prSet presAssocID="{1BDA42EB-66ED-44A6-8AC9-CDB63AA26C86}" presName="Name21" presStyleCnt="0"/>
      <dgm:spPr/>
    </dgm:pt>
    <dgm:pt modelId="{5120F251-4599-478C-8A9A-61F001AE7A79}" type="pres">
      <dgm:prSet presAssocID="{1BDA42EB-66ED-44A6-8AC9-CDB63AA26C86}" presName="level2Shape" presStyleLbl="node4" presStyleIdx="2" presStyleCnt="22" custScaleX="150007" custLinFactNeighborX="-4754"/>
      <dgm:spPr/>
      <dgm:t>
        <a:bodyPr/>
        <a:lstStyle/>
        <a:p>
          <a:endParaRPr lang="de-DE"/>
        </a:p>
      </dgm:t>
    </dgm:pt>
    <dgm:pt modelId="{72E3BAB0-6A6D-476B-AA7F-CD5065A403D2}" type="pres">
      <dgm:prSet presAssocID="{1BDA42EB-66ED-44A6-8AC9-CDB63AA26C86}" presName="hierChild3" presStyleCnt="0"/>
      <dgm:spPr/>
    </dgm:pt>
    <dgm:pt modelId="{E4A4C69C-9DBD-45E8-94EA-02F82901CCCF}" type="pres">
      <dgm:prSet presAssocID="{7FD52533-2D4B-4559-A094-AA1C822F436E}" presName="Name19" presStyleLbl="parChTrans1D4" presStyleIdx="3" presStyleCnt="22"/>
      <dgm:spPr/>
      <dgm:t>
        <a:bodyPr/>
        <a:lstStyle/>
        <a:p>
          <a:endParaRPr lang="de-DE"/>
        </a:p>
      </dgm:t>
    </dgm:pt>
    <dgm:pt modelId="{14A5DE8A-A1F4-46E4-A564-D7D4FEDFF0F9}" type="pres">
      <dgm:prSet presAssocID="{105E81EA-5BAE-4EFE-AD36-C7019F6E7876}" presName="Name21" presStyleCnt="0"/>
      <dgm:spPr/>
    </dgm:pt>
    <dgm:pt modelId="{6EBFF033-6621-4AA2-B68D-7C09FD77FF87}" type="pres">
      <dgm:prSet presAssocID="{105E81EA-5BAE-4EFE-AD36-C7019F6E7876}" presName="level2Shape" presStyleLbl="node4" presStyleIdx="3" presStyleCnt="22" custScaleX="128016"/>
      <dgm:spPr/>
      <dgm:t>
        <a:bodyPr/>
        <a:lstStyle/>
        <a:p>
          <a:endParaRPr lang="de-DE"/>
        </a:p>
      </dgm:t>
    </dgm:pt>
    <dgm:pt modelId="{9D0262D8-8AB8-458A-8D01-A4EA4AF1413B}" type="pres">
      <dgm:prSet presAssocID="{105E81EA-5BAE-4EFE-AD36-C7019F6E7876}" presName="hierChild3" presStyleCnt="0"/>
      <dgm:spPr/>
    </dgm:pt>
    <dgm:pt modelId="{2176678F-1F25-49FB-9A3E-2D60A4A34667}" type="pres">
      <dgm:prSet presAssocID="{D2FAACDA-022F-4E13-8243-62C70045501B}" presName="Name19" presStyleLbl="parChTrans1D4" presStyleIdx="4" presStyleCnt="22"/>
      <dgm:spPr/>
      <dgm:t>
        <a:bodyPr/>
        <a:lstStyle/>
        <a:p>
          <a:endParaRPr lang="de-DE"/>
        </a:p>
      </dgm:t>
    </dgm:pt>
    <dgm:pt modelId="{D29F0079-ABB4-4529-BE41-4C75A9D10E05}" type="pres">
      <dgm:prSet presAssocID="{A1796CD1-87E1-47C1-B473-0B9D4F111DA0}" presName="Name21" presStyleCnt="0"/>
      <dgm:spPr/>
    </dgm:pt>
    <dgm:pt modelId="{B1D46B91-9C65-442B-A487-802263B502F4}" type="pres">
      <dgm:prSet presAssocID="{A1796CD1-87E1-47C1-B473-0B9D4F111DA0}" presName="level2Shape" presStyleLbl="node4" presStyleIdx="4" presStyleCnt="22" custScaleX="170157"/>
      <dgm:spPr/>
      <dgm:t>
        <a:bodyPr/>
        <a:lstStyle/>
        <a:p>
          <a:endParaRPr lang="de-DE"/>
        </a:p>
      </dgm:t>
    </dgm:pt>
    <dgm:pt modelId="{8283073E-0247-4A5F-8CB6-DB5B67225945}" type="pres">
      <dgm:prSet presAssocID="{A1796CD1-87E1-47C1-B473-0B9D4F111DA0}" presName="hierChild3" presStyleCnt="0"/>
      <dgm:spPr/>
    </dgm:pt>
    <dgm:pt modelId="{315C42C7-2915-445B-A21A-9BBA5CCCAD0E}" type="pres">
      <dgm:prSet presAssocID="{64249594-B65E-4442-B2C2-09059EBEA094}" presName="Name19" presStyleLbl="parChTrans1D4" presStyleIdx="5" presStyleCnt="22"/>
      <dgm:spPr/>
      <dgm:t>
        <a:bodyPr/>
        <a:lstStyle/>
        <a:p>
          <a:endParaRPr lang="de-DE"/>
        </a:p>
      </dgm:t>
    </dgm:pt>
    <dgm:pt modelId="{79DB97B6-1742-4058-8072-E0260C393140}" type="pres">
      <dgm:prSet presAssocID="{FE7FFD7B-2EFB-40A4-ADFC-5D17E1139E81}" presName="Name21" presStyleCnt="0"/>
      <dgm:spPr/>
    </dgm:pt>
    <dgm:pt modelId="{2800948E-49E4-4A45-85D1-4CF8DC74B286}" type="pres">
      <dgm:prSet presAssocID="{FE7FFD7B-2EFB-40A4-ADFC-5D17E1139E81}" presName="level2Shape" presStyleLbl="node4" presStyleIdx="5" presStyleCnt="22" custScaleX="120116" custScaleY="260251"/>
      <dgm:spPr/>
      <dgm:t>
        <a:bodyPr/>
        <a:lstStyle/>
        <a:p>
          <a:endParaRPr lang="de-DE"/>
        </a:p>
      </dgm:t>
    </dgm:pt>
    <dgm:pt modelId="{E9C98E1E-2CC4-4B5D-B66E-B461367775F5}" type="pres">
      <dgm:prSet presAssocID="{FE7FFD7B-2EFB-40A4-ADFC-5D17E1139E81}" presName="hierChild3" presStyleCnt="0"/>
      <dgm:spPr/>
    </dgm:pt>
    <dgm:pt modelId="{AC4D983E-7C2F-43A6-8868-28B48081F140}" type="pres">
      <dgm:prSet presAssocID="{2B1B5CD1-CABD-4A2F-B553-C901F4E5D6E5}" presName="Name19" presStyleLbl="parChTrans1D4" presStyleIdx="6" presStyleCnt="22"/>
      <dgm:spPr/>
      <dgm:t>
        <a:bodyPr/>
        <a:lstStyle/>
        <a:p>
          <a:endParaRPr lang="de-DE"/>
        </a:p>
      </dgm:t>
    </dgm:pt>
    <dgm:pt modelId="{558BF065-E882-498C-A7D9-036B7C934FA3}" type="pres">
      <dgm:prSet presAssocID="{1787D53D-E1DD-4886-8430-3C00FA01F749}" presName="Name21" presStyleCnt="0"/>
      <dgm:spPr/>
    </dgm:pt>
    <dgm:pt modelId="{FC5F9C56-0A81-41CA-B1EB-3AEA875EDF1E}" type="pres">
      <dgm:prSet presAssocID="{1787D53D-E1DD-4886-8430-3C00FA01F749}" presName="level2Shape" presStyleLbl="node4" presStyleIdx="6" presStyleCnt="22" custScaleX="178203"/>
      <dgm:spPr/>
      <dgm:t>
        <a:bodyPr/>
        <a:lstStyle/>
        <a:p>
          <a:endParaRPr lang="de-DE"/>
        </a:p>
      </dgm:t>
    </dgm:pt>
    <dgm:pt modelId="{865F1194-9A95-4000-94CB-AE6BBDF9BC15}" type="pres">
      <dgm:prSet presAssocID="{1787D53D-E1DD-4886-8430-3C00FA01F749}" presName="hierChild3" presStyleCnt="0"/>
      <dgm:spPr/>
    </dgm:pt>
    <dgm:pt modelId="{45E49BEC-F0FE-4060-A246-C0BB28353A51}" type="pres">
      <dgm:prSet presAssocID="{634CAEE3-B14E-4D5B-A919-EA22363CE52B}" presName="Name19" presStyleLbl="parChTrans1D4" presStyleIdx="7" presStyleCnt="22"/>
      <dgm:spPr/>
      <dgm:t>
        <a:bodyPr/>
        <a:lstStyle/>
        <a:p>
          <a:endParaRPr lang="de-DE"/>
        </a:p>
      </dgm:t>
    </dgm:pt>
    <dgm:pt modelId="{4576C9CF-BD8F-4AF5-8961-AC1537BCBA87}" type="pres">
      <dgm:prSet presAssocID="{26912B40-B87D-467E-9CB3-5E2FC9628EA5}" presName="Name21" presStyleCnt="0"/>
      <dgm:spPr/>
    </dgm:pt>
    <dgm:pt modelId="{EAFEF2E5-80CC-4D5D-8A25-F9EC5016C5D1}" type="pres">
      <dgm:prSet presAssocID="{26912B40-B87D-467E-9CB3-5E2FC9628EA5}" presName="level2Shape" presStyleLbl="node4" presStyleIdx="7" presStyleCnt="22" custScaleX="120116" custScaleY="260251"/>
      <dgm:spPr/>
      <dgm:t>
        <a:bodyPr/>
        <a:lstStyle/>
        <a:p>
          <a:endParaRPr lang="de-DE"/>
        </a:p>
      </dgm:t>
    </dgm:pt>
    <dgm:pt modelId="{B4A4E738-90CF-474E-893D-CEEE40C59366}" type="pres">
      <dgm:prSet presAssocID="{26912B40-B87D-467E-9CB3-5E2FC9628EA5}" presName="hierChild3" presStyleCnt="0"/>
      <dgm:spPr/>
    </dgm:pt>
    <dgm:pt modelId="{1D814B86-7D70-4D68-9B7F-E08021057CB8}" type="pres">
      <dgm:prSet presAssocID="{9E3DDB72-F6A9-4D5D-9F52-6E705C3847E9}" presName="Name19" presStyleLbl="parChTrans1D4" presStyleIdx="8" presStyleCnt="22"/>
      <dgm:spPr/>
      <dgm:t>
        <a:bodyPr/>
        <a:lstStyle/>
        <a:p>
          <a:endParaRPr lang="de-DE"/>
        </a:p>
      </dgm:t>
    </dgm:pt>
    <dgm:pt modelId="{76575738-17DE-4470-859D-76AE5C9CA026}" type="pres">
      <dgm:prSet presAssocID="{140ED3B1-70DB-45B4-AEDF-5E6671F4D861}" presName="Name21" presStyleCnt="0"/>
      <dgm:spPr/>
    </dgm:pt>
    <dgm:pt modelId="{BDAF885D-D7CC-40D7-9CF3-BEA3E0EE2C5D}" type="pres">
      <dgm:prSet presAssocID="{140ED3B1-70DB-45B4-AEDF-5E6671F4D861}" presName="level2Shape" presStyleLbl="node4" presStyleIdx="8" presStyleCnt="22" custScaleX="119885"/>
      <dgm:spPr/>
      <dgm:t>
        <a:bodyPr/>
        <a:lstStyle/>
        <a:p>
          <a:endParaRPr lang="de-DE"/>
        </a:p>
      </dgm:t>
    </dgm:pt>
    <dgm:pt modelId="{95483D48-FB77-477B-A9BA-6FAF049BF6A9}" type="pres">
      <dgm:prSet presAssocID="{140ED3B1-70DB-45B4-AEDF-5E6671F4D861}" presName="hierChild3" presStyleCnt="0"/>
      <dgm:spPr/>
    </dgm:pt>
    <dgm:pt modelId="{12D9F300-0EB8-4E97-9725-A984C8498876}" type="pres">
      <dgm:prSet presAssocID="{09E4B804-E759-4036-8E41-FE3BAED2474E}" presName="Name19" presStyleLbl="parChTrans1D4" presStyleIdx="9" presStyleCnt="22"/>
      <dgm:spPr/>
      <dgm:t>
        <a:bodyPr/>
        <a:lstStyle/>
        <a:p>
          <a:endParaRPr lang="de-DE"/>
        </a:p>
      </dgm:t>
    </dgm:pt>
    <dgm:pt modelId="{2FF53328-7C67-4CDA-9B48-A0A7FF965983}" type="pres">
      <dgm:prSet presAssocID="{F2A04B6F-1B77-4E04-83ED-D78731161961}" presName="Name21" presStyleCnt="0"/>
      <dgm:spPr/>
    </dgm:pt>
    <dgm:pt modelId="{AD286586-BA46-405D-B5F8-C583D1A61758}" type="pres">
      <dgm:prSet presAssocID="{F2A04B6F-1B77-4E04-83ED-D78731161961}" presName="level2Shape" presStyleLbl="node4" presStyleIdx="9" presStyleCnt="22" custScaleX="171175"/>
      <dgm:spPr/>
      <dgm:t>
        <a:bodyPr/>
        <a:lstStyle/>
        <a:p>
          <a:endParaRPr lang="de-DE"/>
        </a:p>
      </dgm:t>
    </dgm:pt>
    <dgm:pt modelId="{75953FE3-6138-4F76-9213-8EC654F679A0}" type="pres">
      <dgm:prSet presAssocID="{F2A04B6F-1B77-4E04-83ED-D78731161961}" presName="hierChild3" presStyleCnt="0"/>
      <dgm:spPr/>
    </dgm:pt>
    <dgm:pt modelId="{AEBC3781-4CAC-418D-9692-239FCDDDE9E5}" type="pres">
      <dgm:prSet presAssocID="{2493FAA6-2D25-443B-A8CA-77A89FBAE694}" presName="Name19" presStyleLbl="parChTrans1D4" presStyleIdx="10" presStyleCnt="22"/>
      <dgm:spPr/>
      <dgm:t>
        <a:bodyPr/>
        <a:lstStyle/>
        <a:p>
          <a:endParaRPr lang="de-DE"/>
        </a:p>
      </dgm:t>
    </dgm:pt>
    <dgm:pt modelId="{3A1F050E-DF0B-4F8E-9810-716DB06AF009}" type="pres">
      <dgm:prSet presAssocID="{4E369310-3CEB-4FA9-A142-369AA82FCB5E}" presName="Name21" presStyleCnt="0"/>
      <dgm:spPr/>
    </dgm:pt>
    <dgm:pt modelId="{B4A064B2-D016-40CB-A89C-44FF1C15363C}" type="pres">
      <dgm:prSet presAssocID="{4E369310-3CEB-4FA9-A142-369AA82FCB5E}" presName="level2Shape" presStyleLbl="node4" presStyleIdx="10" presStyleCnt="22" custScaleX="120116" custScaleY="260251"/>
      <dgm:spPr/>
      <dgm:t>
        <a:bodyPr/>
        <a:lstStyle/>
        <a:p>
          <a:endParaRPr lang="de-DE"/>
        </a:p>
      </dgm:t>
    </dgm:pt>
    <dgm:pt modelId="{051E6EFC-A45B-4182-8D65-BE88CA3CED43}" type="pres">
      <dgm:prSet presAssocID="{4E369310-3CEB-4FA9-A142-369AA82FCB5E}" presName="hierChild3" presStyleCnt="0"/>
      <dgm:spPr/>
    </dgm:pt>
    <dgm:pt modelId="{1E94DB2E-7DF6-4460-ADD9-A2F4B225A07A}" type="pres">
      <dgm:prSet presAssocID="{28F56C5F-EBBF-436D-B857-4BBD061FD1FE}" presName="Name19" presStyleLbl="parChTrans1D4" presStyleIdx="11" presStyleCnt="22"/>
      <dgm:spPr/>
      <dgm:t>
        <a:bodyPr/>
        <a:lstStyle/>
        <a:p>
          <a:endParaRPr lang="de-DE"/>
        </a:p>
      </dgm:t>
    </dgm:pt>
    <dgm:pt modelId="{B2FB7167-1BD3-4517-8FFB-6F00948B8DC5}" type="pres">
      <dgm:prSet presAssocID="{BFD34CC5-AC09-4B6F-8112-DE1571BCC908}" presName="Name21" presStyleCnt="0"/>
      <dgm:spPr/>
    </dgm:pt>
    <dgm:pt modelId="{A9CE7137-3211-492F-A195-4195F349E259}" type="pres">
      <dgm:prSet presAssocID="{BFD34CC5-AC09-4B6F-8112-DE1571BCC908}" presName="level2Shape" presStyleLbl="node4" presStyleIdx="11" presStyleCnt="22" custScaleX="184182"/>
      <dgm:spPr/>
      <dgm:t>
        <a:bodyPr/>
        <a:lstStyle/>
        <a:p>
          <a:endParaRPr lang="de-DE"/>
        </a:p>
      </dgm:t>
    </dgm:pt>
    <dgm:pt modelId="{2D4348D1-1FE9-4432-A269-B6F9498DEB9A}" type="pres">
      <dgm:prSet presAssocID="{BFD34CC5-AC09-4B6F-8112-DE1571BCC908}" presName="hierChild3" presStyleCnt="0"/>
      <dgm:spPr/>
    </dgm:pt>
    <dgm:pt modelId="{39D95B12-3195-44BF-B625-3FD5EA632064}" type="pres">
      <dgm:prSet presAssocID="{287F43B4-45F8-42FF-A2CC-7ECF878E4ADC}" presName="Name19" presStyleLbl="parChTrans1D4" presStyleIdx="12" presStyleCnt="22"/>
      <dgm:spPr/>
      <dgm:t>
        <a:bodyPr/>
        <a:lstStyle/>
        <a:p>
          <a:endParaRPr lang="de-DE"/>
        </a:p>
      </dgm:t>
    </dgm:pt>
    <dgm:pt modelId="{A78B3BCC-97AB-4723-A043-1BD98C8D4E5F}" type="pres">
      <dgm:prSet presAssocID="{0F34C836-25E2-4DB6-ABFC-0E62B59F2214}" presName="Name21" presStyleCnt="0"/>
      <dgm:spPr/>
    </dgm:pt>
    <dgm:pt modelId="{69447010-BE76-4195-957F-B2D099D69295}" type="pres">
      <dgm:prSet presAssocID="{0F34C836-25E2-4DB6-ABFC-0E62B59F2214}" presName="level2Shape" presStyleLbl="node4" presStyleIdx="12" presStyleCnt="22" custScaleX="120116" custScaleY="260251"/>
      <dgm:spPr/>
      <dgm:t>
        <a:bodyPr/>
        <a:lstStyle/>
        <a:p>
          <a:endParaRPr lang="de-DE"/>
        </a:p>
      </dgm:t>
    </dgm:pt>
    <dgm:pt modelId="{78F13D73-4F80-4FBB-B01C-5C9BAD3E0A2A}" type="pres">
      <dgm:prSet presAssocID="{0F34C836-25E2-4DB6-ABFC-0E62B59F2214}" presName="hierChild3" presStyleCnt="0"/>
      <dgm:spPr/>
    </dgm:pt>
    <dgm:pt modelId="{5B0C9763-66EC-4693-9621-D7431EE8CBFD}" type="pres">
      <dgm:prSet presAssocID="{4B9D7B96-577A-4303-B549-466310A88818}" presName="Name19" presStyleLbl="parChTrans1D4" presStyleIdx="13" presStyleCnt="22"/>
      <dgm:spPr/>
      <dgm:t>
        <a:bodyPr/>
        <a:lstStyle/>
        <a:p>
          <a:endParaRPr lang="de-DE"/>
        </a:p>
      </dgm:t>
    </dgm:pt>
    <dgm:pt modelId="{374632AB-B51E-4AB0-825E-BF126CD37D7F}" type="pres">
      <dgm:prSet presAssocID="{3A67A9B8-46F6-4744-BCC9-685BD92052EA}" presName="Name21" presStyleCnt="0"/>
      <dgm:spPr/>
    </dgm:pt>
    <dgm:pt modelId="{E8BF5BDA-2765-4BEF-8091-761E75D1EA4F}" type="pres">
      <dgm:prSet presAssocID="{3A67A9B8-46F6-4744-BCC9-685BD92052EA}" presName="level2Shape" presStyleLbl="node4" presStyleIdx="13" presStyleCnt="22" custScaleX="115782"/>
      <dgm:spPr/>
      <dgm:t>
        <a:bodyPr/>
        <a:lstStyle/>
        <a:p>
          <a:endParaRPr lang="de-DE"/>
        </a:p>
      </dgm:t>
    </dgm:pt>
    <dgm:pt modelId="{96E141FB-6DE4-41BF-A0C3-E998B7BDFCF4}" type="pres">
      <dgm:prSet presAssocID="{3A67A9B8-46F6-4744-BCC9-685BD92052EA}" presName="hierChild3" presStyleCnt="0"/>
      <dgm:spPr/>
    </dgm:pt>
    <dgm:pt modelId="{172D865B-1444-4240-AB6B-DB40F37D9E81}" type="pres">
      <dgm:prSet presAssocID="{D5FD0F3E-106E-45D1-AF3A-6D96D64F9E4A}" presName="Name19" presStyleLbl="parChTrans1D4" presStyleIdx="14" presStyleCnt="22"/>
      <dgm:spPr/>
      <dgm:t>
        <a:bodyPr/>
        <a:lstStyle/>
        <a:p>
          <a:endParaRPr lang="de-DE"/>
        </a:p>
      </dgm:t>
    </dgm:pt>
    <dgm:pt modelId="{D7018AE5-26BC-432D-9573-EBF21750F1EF}" type="pres">
      <dgm:prSet presAssocID="{181032E0-AA27-430B-ABA2-74DC522F5F26}" presName="Name21" presStyleCnt="0"/>
      <dgm:spPr/>
    </dgm:pt>
    <dgm:pt modelId="{2164B65E-21F8-4094-9CA6-5FEDB60547D2}" type="pres">
      <dgm:prSet presAssocID="{181032E0-AA27-430B-ABA2-74DC522F5F26}" presName="level2Shape" presStyleLbl="node4" presStyleIdx="14" presStyleCnt="22" custScaleX="184678"/>
      <dgm:spPr/>
      <dgm:t>
        <a:bodyPr/>
        <a:lstStyle/>
        <a:p>
          <a:endParaRPr lang="de-DE"/>
        </a:p>
      </dgm:t>
    </dgm:pt>
    <dgm:pt modelId="{EA2906AD-2E21-4BB8-961C-99F8DBBBCF2C}" type="pres">
      <dgm:prSet presAssocID="{181032E0-AA27-430B-ABA2-74DC522F5F26}" presName="hierChild3" presStyleCnt="0"/>
      <dgm:spPr/>
    </dgm:pt>
    <dgm:pt modelId="{E7A1DD7A-CBFC-4D83-9E5D-7C4B83AA33F2}" type="pres">
      <dgm:prSet presAssocID="{7461A6A3-D91D-4B6A-A5C9-728B25D7FB2B}" presName="Name19" presStyleLbl="parChTrans1D4" presStyleIdx="15" presStyleCnt="22"/>
      <dgm:spPr/>
      <dgm:t>
        <a:bodyPr/>
        <a:lstStyle/>
        <a:p>
          <a:endParaRPr lang="de-DE"/>
        </a:p>
      </dgm:t>
    </dgm:pt>
    <dgm:pt modelId="{C1469BA7-048B-4885-AF0F-3D881BC566CC}" type="pres">
      <dgm:prSet presAssocID="{29C10A91-BFDA-4DD8-970E-87FE818AE40B}" presName="Name21" presStyleCnt="0"/>
      <dgm:spPr/>
    </dgm:pt>
    <dgm:pt modelId="{5F990123-5998-42AA-8D4B-6D3C6B1747D9}" type="pres">
      <dgm:prSet presAssocID="{29C10A91-BFDA-4DD8-970E-87FE818AE40B}" presName="level2Shape" presStyleLbl="node4" presStyleIdx="15" presStyleCnt="22" custScaleX="120116" custScaleY="260251"/>
      <dgm:spPr/>
      <dgm:t>
        <a:bodyPr/>
        <a:lstStyle/>
        <a:p>
          <a:endParaRPr lang="de-DE"/>
        </a:p>
      </dgm:t>
    </dgm:pt>
    <dgm:pt modelId="{F83C3C99-1739-4E0A-819C-BF427A6612D2}" type="pres">
      <dgm:prSet presAssocID="{29C10A91-BFDA-4DD8-970E-87FE818AE40B}" presName="hierChild3" presStyleCnt="0"/>
      <dgm:spPr/>
    </dgm:pt>
    <dgm:pt modelId="{3A0FFC26-D807-407F-9B0C-D32F26104751}" type="pres">
      <dgm:prSet presAssocID="{6BAD3F99-8850-4216-A1F6-9FC3B2A69AA7}" presName="Name19" presStyleLbl="parChTrans1D4" presStyleIdx="16" presStyleCnt="22"/>
      <dgm:spPr/>
      <dgm:t>
        <a:bodyPr/>
        <a:lstStyle/>
        <a:p>
          <a:endParaRPr lang="de-DE"/>
        </a:p>
      </dgm:t>
    </dgm:pt>
    <dgm:pt modelId="{BAB0D395-8B86-4677-B624-A567906B27B7}" type="pres">
      <dgm:prSet presAssocID="{4339873A-32C6-4F44-A437-62F821565651}" presName="Name21" presStyleCnt="0"/>
      <dgm:spPr/>
    </dgm:pt>
    <dgm:pt modelId="{08FE1ADB-30E1-4428-9592-CB256154D7C3}" type="pres">
      <dgm:prSet presAssocID="{4339873A-32C6-4F44-A437-62F821565651}" presName="level2Shape" presStyleLbl="node4" presStyleIdx="16" presStyleCnt="22" custScaleX="199899"/>
      <dgm:spPr/>
      <dgm:t>
        <a:bodyPr/>
        <a:lstStyle/>
        <a:p>
          <a:endParaRPr lang="de-DE"/>
        </a:p>
      </dgm:t>
    </dgm:pt>
    <dgm:pt modelId="{A81E9510-A76F-45B9-9B1C-B5AA8DD61404}" type="pres">
      <dgm:prSet presAssocID="{4339873A-32C6-4F44-A437-62F821565651}" presName="hierChild3" presStyleCnt="0"/>
      <dgm:spPr/>
    </dgm:pt>
    <dgm:pt modelId="{4C8F7B2A-1351-491E-852E-0C934D66C782}" type="pres">
      <dgm:prSet presAssocID="{A3BFC682-D365-46BC-A3D9-DDA53F56464A}" presName="Name19" presStyleLbl="parChTrans1D4" presStyleIdx="17" presStyleCnt="22"/>
      <dgm:spPr/>
      <dgm:t>
        <a:bodyPr/>
        <a:lstStyle/>
        <a:p>
          <a:endParaRPr lang="de-DE"/>
        </a:p>
      </dgm:t>
    </dgm:pt>
    <dgm:pt modelId="{A022F253-FA26-4A56-9154-89EE683E469A}" type="pres">
      <dgm:prSet presAssocID="{4C658115-588A-4950-BF8C-C814ECBBB85C}" presName="Name21" presStyleCnt="0"/>
      <dgm:spPr/>
    </dgm:pt>
    <dgm:pt modelId="{B2727780-6E9A-4770-9BB4-0E3C44AB0BFE}" type="pres">
      <dgm:prSet presAssocID="{4C658115-588A-4950-BF8C-C814ECBBB85C}" presName="level2Shape" presStyleLbl="node4" presStyleIdx="17" presStyleCnt="22" custScaleX="123075" custScaleY="333498"/>
      <dgm:spPr/>
      <dgm:t>
        <a:bodyPr/>
        <a:lstStyle/>
        <a:p>
          <a:endParaRPr lang="de-DE"/>
        </a:p>
      </dgm:t>
    </dgm:pt>
    <dgm:pt modelId="{F3C82551-60AF-481D-9B3D-C7814351FEA4}" type="pres">
      <dgm:prSet presAssocID="{4C658115-588A-4950-BF8C-C814ECBBB85C}" presName="hierChild3" presStyleCnt="0"/>
      <dgm:spPr/>
    </dgm:pt>
    <dgm:pt modelId="{E8C25C71-7899-4C67-859C-ACBF74AD03ED}" type="pres">
      <dgm:prSet presAssocID="{D7DD676C-9455-4648-B2BA-382DC02A7AC4}" presName="Name19" presStyleLbl="parChTrans1D4" presStyleIdx="18" presStyleCnt="22"/>
      <dgm:spPr/>
      <dgm:t>
        <a:bodyPr/>
        <a:lstStyle/>
        <a:p>
          <a:endParaRPr lang="de-DE"/>
        </a:p>
      </dgm:t>
    </dgm:pt>
    <dgm:pt modelId="{7D0B8CF1-441C-473C-B50B-333718C16E9E}" type="pres">
      <dgm:prSet presAssocID="{0302A3E1-AE87-4795-933B-F69106E2EF3E}" presName="Name21" presStyleCnt="0"/>
      <dgm:spPr/>
    </dgm:pt>
    <dgm:pt modelId="{CCB6F4D6-D775-42F6-BD91-264D19D5245A}" type="pres">
      <dgm:prSet presAssocID="{0302A3E1-AE87-4795-933B-F69106E2EF3E}" presName="level2Shape" presStyleLbl="node4" presStyleIdx="18" presStyleCnt="22" custScaleX="152233"/>
      <dgm:spPr/>
      <dgm:t>
        <a:bodyPr/>
        <a:lstStyle/>
        <a:p>
          <a:endParaRPr lang="de-DE"/>
        </a:p>
      </dgm:t>
    </dgm:pt>
    <dgm:pt modelId="{FD581010-3A8B-440D-94EF-4A5717173024}" type="pres">
      <dgm:prSet presAssocID="{0302A3E1-AE87-4795-933B-F69106E2EF3E}" presName="hierChild3" presStyleCnt="0"/>
      <dgm:spPr/>
    </dgm:pt>
    <dgm:pt modelId="{A2CCECDC-FB5C-4B18-8304-C054756B1C41}" type="pres">
      <dgm:prSet presAssocID="{F30AD13A-67BD-4D0F-A4DE-93B0236F9031}" presName="Name19" presStyleLbl="parChTrans1D4" presStyleIdx="19" presStyleCnt="22"/>
      <dgm:spPr/>
      <dgm:t>
        <a:bodyPr/>
        <a:lstStyle/>
        <a:p>
          <a:endParaRPr lang="de-DE"/>
        </a:p>
      </dgm:t>
    </dgm:pt>
    <dgm:pt modelId="{B9ADAD26-E233-475A-9264-9A202C527EAF}" type="pres">
      <dgm:prSet presAssocID="{831F577E-81DC-41FE-AA19-B40ED626A421}" presName="Name21" presStyleCnt="0"/>
      <dgm:spPr/>
    </dgm:pt>
    <dgm:pt modelId="{6088B438-8E4D-45D7-9167-6E8BE4919387}" type="pres">
      <dgm:prSet presAssocID="{831F577E-81DC-41FE-AA19-B40ED626A421}" presName="level2Shape" presStyleLbl="node4" presStyleIdx="19" presStyleCnt="22" custScaleX="159811"/>
      <dgm:spPr/>
      <dgm:t>
        <a:bodyPr/>
        <a:lstStyle/>
        <a:p>
          <a:endParaRPr lang="de-DE"/>
        </a:p>
      </dgm:t>
    </dgm:pt>
    <dgm:pt modelId="{EE9B6483-667B-491C-9D0E-9A01752D52AC}" type="pres">
      <dgm:prSet presAssocID="{831F577E-81DC-41FE-AA19-B40ED626A421}" presName="hierChild3" presStyleCnt="0"/>
      <dgm:spPr/>
    </dgm:pt>
    <dgm:pt modelId="{17DBC976-31DB-4325-A0D7-374A732B4B57}" type="pres">
      <dgm:prSet presAssocID="{9CB3215E-630F-450B-B508-950A5224F24D}" presName="Name19" presStyleLbl="parChTrans1D3" presStyleIdx="3" presStyleCnt="5"/>
      <dgm:spPr/>
      <dgm:t>
        <a:bodyPr/>
        <a:lstStyle/>
        <a:p>
          <a:endParaRPr lang="de-DE"/>
        </a:p>
      </dgm:t>
    </dgm:pt>
    <dgm:pt modelId="{50D27178-07A8-481E-9C21-BEA86FE28C3C}" type="pres">
      <dgm:prSet presAssocID="{B98402CE-1B56-4FF5-B30A-82943E0715DD}" presName="Name21" presStyleCnt="0"/>
      <dgm:spPr/>
    </dgm:pt>
    <dgm:pt modelId="{0865AFB2-EF97-4F9B-83E4-FC94E9F076CC}" type="pres">
      <dgm:prSet presAssocID="{B98402CE-1B56-4FF5-B30A-82943E0715DD}" presName="level2Shape" presStyleLbl="node3" presStyleIdx="3" presStyleCnt="5"/>
      <dgm:spPr/>
      <dgm:t>
        <a:bodyPr/>
        <a:lstStyle/>
        <a:p>
          <a:endParaRPr lang="de-DE"/>
        </a:p>
      </dgm:t>
    </dgm:pt>
    <dgm:pt modelId="{3BE62460-5A1B-42AD-AA22-8F2053C740FC}" type="pres">
      <dgm:prSet presAssocID="{B98402CE-1B56-4FF5-B30A-82943E0715DD}" presName="hierChild3" presStyleCnt="0"/>
      <dgm:spPr/>
    </dgm:pt>
    <dgm:pt modelId="{3B9F1C20-1A46-4455-B38B-5B2208429BD9}" type="pres">
      <dgm:prSet presAssocID="{3359D447-3FCA-4620-B56B-C17AEE2A8EB3}" presName="Name19" presStyleLbl="parChTrans1D4" presStyleIdx="20" presStyleCnt="22"/>
      <dgm:spPr/>
      <dgm:t>
        <a:bodyPr/>
        <a:lstStyle/>
        <a:p>
          <a:endParaRPr lang="de-DE"/>
        </a:p>
      </dgm:t>
    </dgm:pt>
    <dgm:pt modelId="{8D267D45-4CE4-40AF-8F7E-1C0A71044C26}" type="pres">
      <dgm:prSet presAssocID="{4B84900F-824D-4B67-A7BB-A637B2B8F453}" presName="Name21" presStyleCnt="0"/>
      <dgm:spPr/>
    </dgm:pt>
    <dgm:pt modelId="{80F7DB91-473A-4187-93E8-0F1253CF8AF2}" type="pres">
      <dgm:prSet presAssocID="{4B84900F-824D-4B67-A7BB-A637B2B8F453}" presName="level2Shape" presStyleLbl="node4" presStyleIdx="20" presStyleCnt="22" custLinFactNeighborX="-13720" custLinFactNeighborY="73"/>
      <dgm:spPr/>
      <dgm:t>
        <a:bodyPr/>
        <a:lstStyle/>
        <a:p>
          <a:endParaRPr lang="de-DE"/>
        </a:p>
      </dgm:t>
    </dgm:pt>
    <dgm:pt modelId="{ECF63F32-79DA-4405-99AC-6E6185C9ABBA}" type="pres">
      <dgm:prSet presAssocID="{4B84900F-824D-4B67-A7BB-A637B2B8F453}" presName="hierChild3" presStyleCnt="0"/>
      <dgm:spPr/>
    </dgm:pt>
    <dgm:pt modelId="{8446BA66-E67D-4138-978C-C62C662DDE72}" type="pres">
      <dgm:prSet presAssocID="{81B1A191-4A5F-4C2D-9ABE-6EB405BC3A2C}" presName="Name19" presStyleLbl="parChTrans1D3" presStyleIdx="4" presStyleCnt="5"/>
      <dgm:spPr/>
      <dgm:t>
        <a:bodyPr/>
        <a:lstStyle/>
        <a:p>
          <a:endParaRPr lang="de-DE"/>
        </a:p>
      </dgm:t>
    </dgm:pt>
    <dgm:pt modelId="{58819A1A-53C4-47CB-A9EB-D7C348E4B3DC}" type="pres">
      <dgm:prSet presAssocID="{AD7BCCEC-CA79-4704-A16C-71B04D64A64B}" presName="Name21" presStyleCnt="0"/>
      <dgm:spPr/>
    </dgm:pt>
    <dgm:pt modelId="{C1224AF4-B10D-4C60-9F7D-10C691D29308}" type="pres">
      <dgm:prSet presAssocID="{AD7BCCEC-CA79-4704-A16C-71B04D64A64B}" presName="level2Shape" presStyleLbl="node3" presStyleIdx="4" presStyleCnt="5"/>
      <dgm:spPr/>
      <dgm:t>
        <a:bodyPr/>
        <a:lstStyle/>
        <a:p>
          <a:endParaRPr lang="de-DE"/>
        </a:p>
      </dgm:t>
    </dgm:pt>
    <dgm:pt modelId="{A4C66DFA-08E9-4CAE-8324-DAF598007F12}" type="pres">
      <dgm:prSet presAssocID="{AD7BCCEC-CA79-4704-A16C-71B04D64A64B}" presName="hierChild3" presStyleCnt="0"/>
      <dgm:spPr/>
    </dgm:pt>
    <dgm:pt modelId="{8E299450-1318-44EA-A54C-E782F9AC96C8}" type="pres">
      <dgm:prSet presAssocID="{FDACB715-4914-415A-A9BC-2797650E932A}" presName="Name19" presStyleLbl="parChTrans1D4" presStyleIdx="21" presStyleCnt="22"/>
      <dgm:spPr/>
      <dgm:t>
        <a:bodyPr/>
        <a:lstStyle/>
        <a:p>
          <a:endParaRPr lang="de-DE"/>
        </a:p>
      </dgm:t>
    </dgm:pt>
    <dgm:pt modelId="{D8389D57-A61C-43C0-ADEB-551D74518AA0}" type="pres">
      <dgm:prSet presAssocID="{B570EB0D-B8F4-429A-9091-4F4AFDB361A7}" presName="Name21" presStyleCnt="0"/>
      <dgm:spPr/>
    </dgm:pt>
    <dgm:pt modelId="{8BC98594-36E0-433D-908E-76677B2E4FC3}" type="pres">
      <dgm:prSet presAssocID="{B570EB0D-B8F4-429A-9091-4F4AFDB361A7}" presName="level2Shape" presStyleLbl="node4" presStyleIdx="21" presStyleCnt="22"/>
      <dgm:spPr/>
      <dgm:t>
        <a:bodyPr/>
        <a:lstStyle/>
        <a:p>
          <a:endParaRPr lang="de-DE"/>
        </a:p>
      </dgm:t>
    </dgm:pt>
    <dgm:pt modelId="{5E1AE3E8-8427-4294-BCA2-1B432CDAD681}" type="pres">
      <dgm:prSet presAssocID="{B570EB0D-B8F4-429A-9091-4F4AFDB361A7}" presName="hierChild3" presStyleCnt="0"/>
      <dgm:spPr/>
    </dgm:pt>
    <dgm:pt modelId="{CDAEF28F-AFDD-42A3-9DC0-310962813C4A}" type="pres">
      <dgm:prSet presAssocID="{1FDDDE64-6076-44BD-8E61-F0513AD740C6}" presName="bgShapesFlow" presStyleCnt="0"/>
      <dgm:spPr/>
    </dgm:pt>
  </dgm:ptLst>
  <dgm:cxnLst>
    <dgm:cxn modelId="{8FAEFD8A-C022-4DEF-ABA4-44964E15F3BC}" type="presOf" srcId="{B570EB0D-B8F4-429A-9091-4F4AFDB361A7}" destId="{8BC98594-36E0-433D-908E-76677B2E4FC3}" srcOrd="0" destOrd="0" presId="urn:microsoft.com/office/officeart/2005/8/layout/hierarchy6"/>
    <dgm:cxn modelId="{05B3C82E-886E-49B5-B68C-4695BED3AE79}" srcId="{105E81EA-5BAE-4EFE-AD36-C7019F6E7876}" destId="{A1796CD1-87E1-47C1-B473-0B9D4F111DA0}" srcOrd="0" destOrd="0" parTransId="{D2FAACDA-022F-4E13-8243-62C70045501B}" sibTransId="{259DE8F5-330C-4565-88E7-CC2EF91C83EC}"/>
    <dgm:cxn modelId="{1E466DDE-5056-4A71-B3E6-3D745CFEC468}" srcId="{05033382-E073-471A-B121-6B6C2E91C736}" destId="{0302A3E1-AE87-4795-933B-F69106E2EF3E}" srcOrd="1" destOrd="0" parTransId="{D7DD676C-9455-4648-B2BA-382DC02A7AC4}" sibTransId="{7C1322BA-80B9-4900-B79F-E22A4F40F2E5}"/>
    <dgm:cxn modelId="{8524C926-8C98-4BE6-9714-0FBACE49719D}" type="presOf" srcId="{B8CF79DD-B741-4CF1-8A06-FCCF8B8C55F2}" destId="{802E371A-D24C-4C19-9B7A-2B54248F76F7}" srcOrd="0" destOrd="0" presId="urn:microsoft.com/office/officeart/2005/8/layout/hierarchy6"/>
    <dgm:cxn modelId="{9BB82D59-5B90-46D2-8AB6-F565A262DC14}" srcId="{1FDDDE64-6076-44BD-8E61-F0513AD740C6}" destId="{53B05EB9-45B2-4623-BD50-2534F36D0C0D}" srcOrd="0" destOrd="0" parTransId="{B91487FD-373F-4AF8-A1FE-AA0E147D577E}" sibTransId="{9A6F34B4-F3DC-4964-ADA6-89317B7CC3AB}"/>
    <dgm:cxn modelId="{EC4B7D3F-2CCE-40CE-AF06-C9358FFCEADE}" type="presOf" srcId="{8732F54C-301A-40A2-8F56-330414FEB7F9}" destId="{24A82652-AFB6-49EA-BE6B-0A2AB1FE9B4D}" srcOrd="0" destOrd="0" presId="urn:microsoft.com/office/officeart/2005/8/layout/hierarchy6"/>
    <dgm:cxn modelId="{5D1EC007-8ADA-4234-A3E9-A490AE3E8B1A}" type="presOf" srcId="{0247A0CB-21EE-4C63-A1CC-56D5938AF34D}" destId="{EF623949-8039-4BFD-B1C6-671A7B756779}" srcOrd="0" destOrd="0" presId="urn:microsoft.com/office/officeart/2005/8/layout/hierarchy6"/>
    <dgm:cxn modelId="{D82F3378-CCAC-48FF-AEC1-91F8F0F34811}" srcId="{B9E8CDEB-0E74-4EBE-986C-969C1D04263E}" destId="{B98402CE-1B56-4FF5-B30A-82943E0715DD}" srcOrd="3" destOrd="0" parTransId="{9CB3215E-630F-450B-B508-950A5224F24D}" sibTransId="{24735C46-3CBA-484F-9D1E-323B225CB2A2}"/>
    <dgm:cxn modelId="{103F4083-7382-480F-92AF-BEEBCC677957}" srcId="{F2A04B6F-1B77-4E04-83ED-D78731161961}" destId="{4E369310-3CEB-4FA9-A142-369AA82FCB5E}" srcOrd="0" destOrd="0" parTransId="{2493FAA6-2D25-443B-A8CA-77A89FBAE694}" sibTransId="{9597DA5A-091C-4CA3-9924-B72D6BA26C37}"/>
    <dgm:cxn modelId="{1FCAE6D4-6F26-4545-B1A0-DCA6287A2D11}" srcId="{181032E0-AA27-430B-ABA2-74DC522F5F26}" destId="{29C10A91-BFDA-4DD8-970E-87FE818AE40B}" srcOrd="0" destOrd="0" parTransId="{7461A6A3-D91D-4B6A-A5C9-728B25D7FB2B}" sibTransId="{3FC9E79C-C44A-47C0-AA4C-AA3747EEC273}"/>
    <dgm:cxn modelId="{DB22CD87-7D11-4241-A40B-23CD69A0DE32}" srcId="{B9E8CDEB-0E74-4EBE-986C-969C1D04263E}" destId="{6F17C8B8-43AE-4FD2-B154-5DC21382B0FD}" srcOrd="1" destOrd="0" parTransId="{F7DF032F-EF40-4B60-84D3-959F0461CCFE}" sibTransId="{E12E4C39-5572-4604-B161-2E14AC511DD3}"/>
    <dgm:cxn modelId="{DEFF377D-4EC3-4963-9B3D-BEC9BBAC8D81}" type="presOf" srcId="{6F17C8B8-43AE-4FD2-B154-5DC21382B0FD}" destId="{CAF9A3C4-717E-4D7E-B912-BEE92DBC7BB8}" srcOrd="0" destOrd="0" presId="urn:microsoft.com/office/officeart/2005/8/layout/hierarchy6"/>
    <dgm:cxn modelId="{239AA021-078E-4380-939B-6BE128BA03F5}" type="presOf" srcId="{D6049911-09B8-4C2C-A4B0-DB94CD41820C}" destId="{C54A7AED-25DE-4871-ACFA-F820232A8420}" srcOrd="0" destOrd="0" presId="urn:microsoft.com/office/officeart/2005/8/layout/hierarchy6"/>
    <dgm:cxn modelId="{EEFB07E6-B610-44D3-BFDC-6640C26D5DC8}" type="presOf" srcId="{634CAEE3-B14E-4D5B-A919-EA22363CE52B}" destId="{45E49BEC-F0FE-4060-A246-C0BB28353A51}" srcOrd="0" destOrd="0" presId="urn:microsoft.com/office/officeart/2005/8/layout/hierarchy6"/>
    <dgm:cxn modelId="{28CFB76F-381B-4B4B-BA33-AA1FFCB5389A}" type="presOf" srcId="{4E369310-3CEB-4FA9-A142-369AA82FCB5E}" destId="{B4A064B2-D016-40CB-A89C-44FF1C15363C}" srcOrd="0" destOrd="0" presId="urn:microsoft.com/office/officeart/2005/8/layout/hierarchy6"/>
    <dgm:cxn modelId="{01351856-BA15-481A-A281-FAC9C0744CA0}" type="presOf" srcId="{05033382-E073-471A-B121-6B6C2E91C736}" destId="{41D0B788-7CEE-4EE6-BA4A-B8FB875ED0DF}" srcOrd="0" destOrd="0" presId="urn:microsoft.com/office/officeart/2005/8/layout/hierarchy6"/>
    <dgm:cxn modelId="{7DD941A6-B901-4803-A4BA-80406F734250}" type="presOf" srcId="{F7DF032F-EF40-4B60-84D3-959F0461CCFE}" destId="{028403A9-40E1-4FD0-870E-646E8B615376}" srcOrd="0" destOrd="0" presId="urn:microsoft.com/office/officeart/2005/8/layout/hierarchy6"/>
    <dgm:cxn modelId="{7205EAF2-BF75-4EF0-9DB9-0752F409B57C}" type="presOf" srcId="{F30AD13A-67BD-4D0F-A4DE-93B0236F9031}" destId="{A2CCECDC-FB5C-4B18-8304-C054756B1C41}" srcOrd="0" destOrd="0" presId="urn:microsoft.com/office/officeart/2005/8/layout/hierarchy6"/>
    <dgm:cxn modelId="{6FEC8D00-F470-4248-8FF3-D8F260B3425A}" type="presOf" srcId="{29C10A91-BFDA-4DD8-970E-87FE818AE40B}" destId="{5F990123-5998-42AA-8D4B-6D3C6B1747D9}" srcOrd="0" destOrd="0" presId="urn:microsoft.com/office/officeart/2005/8/layout/hierarchy6"/>
    <dgm:cxn modelId="{392D553D-73E3-4F21-A878-A53D50B07D9C}" type="presOf" srcId="{AD7BCCEC-CA79-4704-A16C-71B04D64A64B}" destId="{C1224AF4-B10D-4C60-9F7D-10C691D29308}" srcOrd="0" destOrd="0" presId="urn:microsoft.com/office/officeart/2005/8/layout/hierarchy6"/>
    <dgm:cxn modelId="{560A63BC-6ED2-402F-AFED-661FBA7F86A2}" type="presOf" srcId="{7FD52533-2D4B-4559-A094-AA1C822F436E}" destId="{E4A4C69C-9DBD-45E8-94EA-02F82901CCCF}" srcOrd="0" destOrd="0" presId="urn:microsoft.com/office/officeart/2005/8/layout/hierarchy6"/>
    <dgm:cxn modelId="{10A6BA46-9750-4746-AEAD-40D126459266}" type="presOf" srcId="{B9E8CDEB-0E74-4EBE-986C-969C1D04263E}" destId="{8D67B967-A795-4453-9DA1-7727760455B7}" srcOrd="0" destOrd="0" presId="urn:microsoft.com/office/officeart/2005/8/layout/hierarchy6"/>
    <dgm:cxn modelId="{7A7680B9-0110-474E-AF7F-F30F3B3A7B05}" srcId="{105E81EA-5BAE-4EFE-AD36-C7019F6E7876}" destId="{1787D53D-E1DD-4886-8430-3C00FA01F749}" srcOrd="1" destOrd="0" parTransId="{2B1B5CD1-CABD-4A2F-B553-C901F4E5D6E5}" sibTransId="{F4F3EEAF-BEA5-45D5-878A-91CCBEBC014F}"/>
    <dgm:cxn modelId="{BDF3ABBE-044C-44CB-BB66-FAFE6543B98F}" srcId="{BFD34CC5-AC09-4B6F-8112-DE1571BCC908}" destId="{0F34C836-25E2-4DB6-ABFC-0E62B59F2214}" srcOrd="0" destOrd="0" parTransId="{287F43B4-45F8-42FF-A2CC-7ECF878E4ADC}" sibTransId="{D458FF91-E28A-4EC5-A3E0-6DCCD15CDF08}"/>
    <dgm:cxn modelId="{908933F5-9F4D-4F76-9DA9-CB82650EFBB0}" type="presOf" srcId="{A1796CD1-87E1-47C1-B473-0B9D4F111DA0}" destId="{B1D46B91-9C65-442B-A487-802263B502F4}" srcOrd="0" destOrd="0" presId="urn:microsoft.com/office/officeart/2005/8/layout/hierarchy6"/>
    <dgm:cxn modelId="{FB80C384-6417-425E-A548-4A0DEB30F75A}" srcId="{B9E8CDEB-0E74-4EBE-986C-969C1D04263E}" destId="{05033382-E073-471A-B121-6B6C2E91C736}" srcOrd="2" destOrd="0" parTransId="{8732F54C-301A-40A2-8F56-330414FEB7F9}" sibTransId="{46EF6725-5A6F-419E-9D92-F767E838C9AB}"/>
    <dgm:cxn modelId="{D0575F7F-066F-4F02-92AE-9A6B2E1C7FC5}" type="presOf" srcId="{53B05EB9-45B2-4623-BD50-2534F36D0C0D}" destId="{A13D2FF8-3FE4-4A61-A840-B731F59FB3C3}" srcOrd="0" destOrd="0" presId="urn:microsoft.com/office/officeart/2005/8/layout/hierarchy6"/>
    <dgm:cxn modelId="{41F40BE4-392E-41B1-B6E6-2AFC92BDDAF0}" type="presOf" srcId="{AF7245B4-982C-43AF-96D2-B9A82F7DE485}" destId="{C5053536-BC2D-4836-B91C-D6BB39A37ADE}" srcOrd="0" destOrd="0" presId="urn:microsoft.com/office/officeart/2005/8/layout/hierarchy6"/>
    <dgm:cxn modelId="{57D20849-AFE6-4889-A473-2ECEF3CF7F12}" srcId="{140ED3B1-70DB-45B4-AEDF-5E6671F4D861}" destId="{F2A04B6F-1B77-4E04-83ED-D78731161961}" srcOrd="0" destOrd="0" parTransId="{09E4B804-E759-4036-8E41-FE3BAED2474E}" sibTransId="{74AC3231-2570-42A9-90DD-37E859F61A1A}"/>
    <dgm:cxn modelId="{09957C91-2423-46B5-BC3E-BDB23F76555A}" type="presOf" srcId="{FE7FFD7B-2EFB-40A4-ADFC-5D17E1139E81}" destId="{2800948E-49E4-4A45-85D1-4CF8DC74B286}" srcOrd="0" destOrd="0" presId="urn:microsoft.com/office/officeart/2005/8/layout/hierarchy6"/>
    <dgm:cxn modelId="{6F79699F-62C8-4844-A69F-AB5F111B1C66}" srcId="{140ED3B1-70DB-45B4-AEDF-5E6671F4D861}" destId="{BFD34CC5-AC09-4B6F-8112-DE1571BCC908}" srcOrd="1" destOrd="0" parTransId="{28F56C5F-EBBF-436D-B857-4BBD061FD1FE}" sibTransId="{71AFC031-5051-43BE-A8E1-1680CBCD2559}"/>
    <dgm:cxn modelId="{44D34DB2-CDD6-4691-8DFF-BEF894521B7D}" type="presOf" srcId="{4C658115-588A-4950-BF8C-C814ECBBB85C}" destId="{B2727780-6E9A-4770-9BB4-0E3C44AB0BFE}" srcOrd="0" destOrd="0" presId="urn:microsoft.com/office/officeart/2005/8/layout/hierarchy6"/>
    <dgm:cxn modelId="{A093EFFE-C6B1-4920-A3A8-1C7E63C7E863}" srcId="{B8CF79DD-B741-4CF1-8A06-FCCF8B8C55F2}" destId="{A622177A-DC02-46DC-A4D7-2BF2C901E61A}" srcOrd="0" destOrd="0" parTransId="{ADE15F01-98E8-4EF7-8C7E-AB52037B4BDD}" sibTransId="{B58C872A-FFE7-4D2A-AB7E-90296F84E285}"/>
    <dgm:cxn modelId="{A3F4C2F9-6ED8-4F9B-B369-66C5E3FB37DE}" srcId="{3A67A9B8-46F6-4744-BCC9-685BD92052EA}" destId="{4339873A-32C6-4F44-A437-62F821565651}" srcOrd="1" destOrd="0" parTransId="{6BAD3F99-8850-4216-A1F6-9FC3B2A69AA7}" sibTransId="{872EE763-1AB1-45FD-B970-BDA4B23C0A3C}"/>
    <dgm:cxn modelId="{BC5E0CC5-D8EE-4E7B-82BD-39A171277166}" srcId="{1787D53D-E1DD-4886-8430-3C00FA01F749}" destId="{26912B40-B87D-467E-9CB3-5E2FC9628EA5}" srcOrd="0" destOrd="0" parTransId="{634CAEE3-B14E-4D5B-A919-EA22363CE52B}" sibTransId="{973687F6-A9FA-4B20-9ECA-443D3BCA9323}"/>
    <dgm:cxn modelId="{AE8F3654-DFE2-4D14-A93A-9F773AD64250}" type="presOf" srcId="{D5FD0F3E-106E-45D1-AF3A-6D96D64F9E4A}" destId="{172D865B-1444-4240-AB6B-DB40F37D9E81}" srcOrd="0" destOrd="0" presId="urn:microsoft.com/office/officeart/2005/8/layout/hierarchy6"/>
    <dgm:cxn modelId="{F0C2D0B0-F6EE-4494-93D0-1A925C2CB383}" type="presOf" srcId="{D2FAACDA-022F-4E13-8243-62C70045501B}" destId="{2176678F-1F25-49FB-9A3E-2D60A4A34667}" srcOrd="0" destOrd="0" presId="urn:microsoft.com/office/officeart/2005/8/layout/hierarchy6"/>
    <dgm:cxn modelId="{D283A943-31E6-421C-ABA8-A9152F8FA418}" type="presOf" srcId="{9CB3215E-630F-450B-B508-950A5224F24D}" destId="{17DBC976-31DB-4325-A0D7-374A732B4B57}" srcOrd="0" destOrd="0" presId="urn:microsoft.com/office/officeart/2005/8/layout/hierarchy6"/>
    <dgm:cxn modelId="{13CC84F4-B6C2-4178-A7E3-BED5C3E7BB86}" type="presOf" srcId="{2B1B5CD1-CABD-4A2F-B553-C901F4E5D6E5}" destId="{AC4D983E-7C2F-43A6-8868-28B48081F140}" srcOrd="0" destOrd="0" presId="urn:microsoft.com/office/officeart/2005/8/layout/hierarchy6"/>
    <dgm:cxn modelId="{C9C877A6-F220-4E1C-AFD9-972B0E1533CD}" type="presOf" srcId="{3A67A9B8-46F6-4744-BCC9-685BD92052EA}" destId="{E8BF5BDA-2765-4BEF-8091-761E75D1EA4F}" srcOrd="0" destOrd="0" presId="urn:microsoft.com/office/officeart/2005/8/layout/hierarchy6"/>
    <dgm:cxn modelId="{4C7CA3E8-2437-4368-82C5-35EAD99BD168}" type="presOf" srcId="{1787D53D-E1DD-4886-8430-3C00FA01F749}" destId="{FC5F9C56-0A81-41CA-B1EB-3AEA875EDF1E}" srcOrd="0" destOrd="0" presId="urn:microsoft.com/office/officeart/2005/8/layout/hierarchy6"/>
    <dgm:cxn modelId="{92461F99-D4C7-429D-9FD9-F61EE213434F}" type="presOf" srcId="{28F56C5F-EBBF-436D-B857-4BBD061FD1FE}" destId="{1E94DB2E-7DF6-4460-ADD9-A2F4B225A07A}" srcOrd="0" destOrd="0" presId="urn:microsoft.com/office/officeart/2005/8/layout/hierarchy6"/>
    <dgm:cxn modelId="{48BFB5EA-B343-4CD9-83DE-492A2499E109}" srcId="{A1796CD1-87E1-47C1-B473-0B9D4F111DA0}" destId="{FE7FFD7B-2EFB-40A4-ADFC-5D17E1139E81}" srcOrd="0" destOrd="0" parTransId="{64249594-B65E-4442-B2C2-09059EBEA094}" sibTransId="{60776A96-25B7-4E77-9717-194CD75808EA}"/>
    <dgm:cxn modelId="{997D9D17-C361-4D31-8BDB-1D845D92BC70}" type="presOf" srcId="{140ED3B1-70DB-45B4-AEDF-5E6671F4D861}" destId="{BDAF885D-D7CC-40D7-9CF3-BEA3E0EE2C5D}" srcOrd="0" destOrd="0" presId="urn:microsoft.com/office/officeart/2005/8/layout/hierarchy6"/>
    <dgm:cxn modelId="{48EB5FDA-B723-44F1-9909-4A09597CD375}" type="presOf" srcId="{4339873A-32C6-4F44-A437-62F821565651}" destId="{08FE1ADB-30E1-4428-9592-CB256154D7C3}" srcOrd="0" destOrd="0" presId="urn:microsoft.com/office/officeart/2005/8/layout/hierarchy6"/>
    <dgm:cxn modelId="{EEA74792-D0A0-4A37-8374-EC7D28E7CBE5}" srcId="{B98402CE-1B56-4FF5-B30A-82943E0715DD}" destId="{4B84900F-824D-4B67-A7BB-A637B2B8F453}" srcOrd="0" destOrd="0" parTransId="{3359D447-3FCA-4620-B56B-C17AEE2A8EB3}" sibTransId="{FBC3AF9A-81AC-46AB-AE87-0E6F456A4114}"/>
    <dgm:cxn modelId="{30C95EA6-BCC7-46DD-947B-5B9B9FBACDA6}" type="presOf" srcId="{9E3DDB72-F6A9-4D5D-9F52-6E705C3847E9}" destId="{1D814B86-7D70-4D68-9B7F-E08021057CB8}" srcOrd="0" destOrd="0" presId="urn:microsoft.com/office/officeart/2005/8/layout/hierarchy6"/>
    <dgm:cxn modelId="{853A6BDE-A91B-4E73-B8DC-7F30862AC52C}" type="presOf" srcId="{26912B40-B87D-467E-9CB3-5E2FC9628EA5}" destId="{EAFEF2E5-80CC-4D5D-8A25-F9EC5016C5D1}" srcOrd="0" destOrd="0" presId="urn:microsoft.com/office/officeart/2005/8/layout/hierarchy6"/>
    <dgm:cxn modelId="{2515CD0D-9F41-4698-AA42-5A57689A9226}" type="presOf" srcId="{105E81EA-5BAE-4EFE-AD36-C7019F6E7876}" destId="{6EBFF033-6621-4AA2-B68D-7C09FD77FF87}" srcOrd="0" destOrd="0" presId="urn:microsoft.com/office/officeart/2005/8/layout/hierarchy6"/>
    <dgm:cxn modelId="{62C6DFF5-1D05-483E-8DF9-6B5918979F6D}" type="presOf" srcId="{A3BFC682-D365-46BC-A3D9-DDA53F56464A}" destId="{4C8F7B2A-1351-491E-852E-0C934D66C782}" srcOrd="0" destOrd="0" presId="urn:microsoft.com/office/officeart/2005/8/layout/hierarchy6"/>
    <dgm:cxn modelId="{D04F4053-B489-4F13-AD26-D94DCD83FB19}" srcId="{4339873A-32C6-4F44-A437-62F821565651}" destId="{4C658115-588A-4950-BF8C-C814ECBBB85C}" srcOrd="0" destOrd="0" parTransId="{A3BFC682-D365-46BC-A3D9-DDA53F56464A}" sibTransId="{F397BF14-45EE-4906-897A-46336B8F4C9B}"/>
    <dgm:cxn modelId="{C325BCAE-B12C-4BB0-9363-602BAA53E36E}" type="presOf" srcId="{A947916C-1834-4ACA-B047-9D37CDDF6AB9}" destId="{8B34340F-78D3-45AD-84A7-CB98908238F7}" srcOrd="0" destOrd="0" presId="urn:microsoft.com/office/officeart/2005/8/layout/hierarchy6"/>
    <dgm:cxn modelId="{668C1168-A831-49B3-9281-AAC1033E29D7}" srcId="{53B05EB9-45B2-4623-BD50-2534F36D0C0D}" destId="{B9E8CDEB-0E74-4EBE-986C-969C1D04263E}" srcOrd="0" destOrd="0" parTransId="{0247A0CB-21EE-4C63-A1CC-56D5938AF34D}" sibTransId="{51FC9C3A-5F3B-4A5B-8E4F-966ED59F0884}"/>
    <dgm:cxn modelId="{D1004CD1-3AE0-43D4-8377-0FB1FAFD0133}" type="presOf" srcId="{831F577E-81DC-41FE-AA19-B40ED626A421}" destId="{6088B438-8E4D-45D7-9167-6E8BE4919387}" srcOrd="0" destOrd="0" presId="urn:microsoft.com/office/officeart/2005/8/layout/hierarchy6"/>
    <dgm:cxn modelId="{470F7553-1D3C-4A28-9D4E-2B9C2FDC1783}" type="presOf" srcId="{2493FAA6-2D25-443B-A8CA-77A89FBAE694}" destId="{AEBC3781-4CAC-418D-9692-239FCDDDE9E5}" srcOrd="0" destOrd="0" presId="urn:microsoft.com/office/officeart/2005/8/layout/hierarchy6"/>
    <dgm:cxn modelId="{02C1F1E7-C8D6-4E69-AAB5-4A3CA0675313}" srcId="{1BDA42EB-66ED-44A6-8AC9-CDB63AA26C86}" destId="{3A67A9B8-46F6-4744-BCC9-685BD92052EA}" srcOrd="2" destOrd="0" parTransId="{4B9D7B96-577A-4303-B549-466310A88818}" sibTransId="{A0FFCBA8-B884-4A74-BD5F-3D678DE26231}"/>
    <dgm:cxn modelId="{C36B591E-C419-4E09-A71E-FD19F84AF4FB}" type="presOf" srcId="{0F34C836-25E2-4DB6-ABFC-0E62B59F2214}" destId="{69447010-BE76-4195-957F-B2D099D69295}" srcOrd="0" destOrd="0" presId="urn:microsoft.com/office/officeart/2005/8/layout/hierarchy6"/>
    <dgm:cxn modelId="{B34A6B54-7B6E-4F96-B213-7647920DEBAD}" type="presOf" srcId="{FDACB715-4914-415A-A9BC-2797650E932A}" destId="{8E299450-1318-44EA-A54C-E782F9AC96C8}" srcOrd="0" destOrd="0" presId="urn:microsoft.com/office/officeart/2005/8/layout/hierarchy6"/>
    <dgm:cxn modelId="{3D772E9C-9C20-43CF-8F36-7CF6485AE283}" type="presOf" srcId="{3359D447-3FCA-4620-B56B-C17AEE2A8EB3}" destId="{3B9F1C20-1A46-4455-B38B-5B2208429BD9}" srcOrd="0" destOrd="0" presId="urn:microsoft.com/office/officeart/2005/8/layout/hierarchy6"/>
    <dgm:cxn modelId="{2EBADDBD-5984-43D5-B928-A23872CB2288}" type="presOf" srcId="{F2A04B6F-1B77-4E04-83ED-D78731161961}" destId="{AD286586-BA46-405D-B5F8-C583D1A61758}" srcOrd="0" destOrd="0" presId="urn:microsoft.com/office/officeart/2005/8/layout/hierarchy6"/>
    <dgm:cxn modelId="{8F9F99BF-CA44-4C33-9708-B94126BFC165}" srcId="{1BDA42EB-66ED-44A6-8AC9-CDB63AA26C86}" destId="{105E81EA-5BAE-4EFE-AD36-C7019F6E7876}" srcOrd="0" destOrd="0" parTransId="{7FD52533-2D4B-4559-A094-AA1C822F436E}" sibTransId="{DC17DBA0-D0A0-4190-A6AA-9FAE52DDA2B4}"/>
    <dgm:cxn modelId="{0CA4019A-EE28-441B-9782-4C287AD7BD20}" type="presOf" srcId="{81B1A191-4A5F-4C2D-9ABE-6EB405BC3A2C}" destId="{8446BA66-E67D-4138-978C-C62C662DDE72}" srcOrd="0" destOrd="0" presId="urn:microsoft.com/office/officeart/2005/8/layout/hierarchy6"/>
    <dgm:cxn modelId="{FF07EC18-8C94-4A56-894D-C58340E99B86}" type="presOf" srcId="{0302A3E1-AE87-4795-933B-F69106E2EF3E}" destId="{CCB6F4D6-D775-42F6-BD91-264D19D5245A}" srcOrd="0" destOrd="0" presId="urn:microsoft.com/office/officeart/2005/8/layout/hierarchy6"/>
    <dgm:cxn modelId="{7ADF87B3-B802-455B-B972-9ED220313FF2}" srcId="{AD7BCCEC-CA79-4704-A16C-71B04D64A64B}" destId="{B570EB0D-B8F4-429A-9091-4F4AFDB361A7}" srcOrd="0" destOrd="0" parTransId="{FDACB715-4914-415A-A9BC-2797650E932A}" sibTransId="{A47C3709-DBD1-4472-A98C-98743C270288}"/>
    <dgm:cxn modelId="{75007A60-1053-468E-B332-E00D20B486C3}" type="presOf" srcId="{B98402CE-1B56-4FF5-B30A-82943E0715DD}" destId="{0865AFB2-EF97-4F9B-83E4-FC94E9F076CC}" srcOrd="0" destOrd="0" presId="urn:microsoft.com/office/officeart/2005/8/layout/hierarchy6"/>
    <dgm:cxn modelId="{FBE9BD38-AA5E-4125-BEEE-99A79B11DA95}" type="presOf" srcId="{06D659DC-C949-4142-B2BC-5FD506E582AD}" destId="{4D6CE648-4FAC-43FA-815A-81A18A1434E2}" srcOrd="0" destOrd="0" presId="urn:microsoft.com/office/officeart/2005/8/layout/hierarchy6"/>
    <dgm:cxn modelId="{F280DD5D-6F4D-4DE2-8255-8889FBD91745}" type="presOf" srcId="{64249594-B65E-4442-B2C2-09059EBEA094}" destId="{315C42C7-2915-445B-A21A-9BBA5CCCAD0E}" srcOrd="0" destOrd="0" presId="urn:microsoft.com/office/officeart/2005/8/layout/hierarchy6"/>
    <dgm:cxn modelId="{8E5117FB-B794-4795-8410-BB0E3C9D69F1}" type="presOf" srcId="{1FDDDE64-6076-44BD-8E61-F0513AD740C6}" destId="{1524F960-2C82-4C95-8582-E0823B824E63}" srcOrd="0" destOrd="0" presId="urn:microsoft.com/office/officeart/2005/8/layout/hierarchy6"/>
    <dgm:cxn modelId="{A3577F24-DC78-4E44-B3C9-85CD4BCDEE8D}" srcId="{05033382-E073-471A-B121-6B6C2E91C736}" destId="{831F577E-81DC-41FE-AA19-B40ED626A421}" srcOrd="2" destOrd="0" parTransId="{F30AD13A-67BD-4D0F-A4DE-93B0236F9031}" sibTransId="{0C8F026B-21C8-4ECF-B736-A131D0B10166}"/>
    <dgm:cxn modelId="{BCBFCC02-2D7C-4640-BFBF-632F309F28D1}" type="presOf" srcId="{181032E0-AA27-430B-ABA2-74DC522F5F26}" destId="{2164B65E-21F8-4094-9CA6-5FEDB60547D2}" srcOrd="0" destOrd="0" presId="urn:microsoft.com/office/officeart/2005/8/layout/hierarchy6"/>
    <dgm:cxn modelId="{A5E703D7-392C-4B03-8026-F6EDAE71044E}" type="presOf" srcId="{ADE15F01-98E8-4EF7-8C7E-AB52037B4BDD}" destId="{1FE37DFF-4492-4C58-9917-048E505EE105}" srcOrd="0" destOrd="0" presId="urn:microsoft.com/office/officeart/2005/8/layout/hierarchy6"/>
    <dgm:cxn modelId="{0C6460B1-70BB-4B7B-A378-97B7567C3BCF}" srcId="{6F17C8B8-43AE-4FD2-B154-5DC21382B0FD}" destId="{AF7245B4-982C-43AF-96D2-B9A82F7DE485}" srcOrd="0" destOrd="0" parTransId="{D6049911-09B8-4C2C-A4B0-DB94CD41820C}" sibTransId="{559224DA-E340-4181-BEBE-5B862F06098D}"/>
    <dgm:cxn modelId="{51042ED4-B34E-4545-9547-9C9FAE5E066C}" type="presOf" srcId="{1BDA42EB-66ED-44A6-8AC9-CDB63AA26C86}" destId="{5120F251-4599-478C-8A9A-61F001AE7A79}" srcOrd="0" destOrd="0" presId="urn:microsoft.com/office/officeart/2005/8/layout/hierarchy6"/>
    <dgm:cxn modelId="{8A4AF4A5-0E5D-49C2-82D1-5BF6086B0A45}" type="presOf" srcId="{4B9D7B96-577A-4303-B549-466310A88818}" destId="{5B0C9763-66EC-4693-9621-D7431EE8CBFD}" srcOrd="0" destOrd="0" presId="urn:microsoft.com/office/officeart/2005/8/layout/hierarchy6"/>
    <dgm:cxn modelId="{7C3DF82E-7326-437D-AA01-10562313B870}" type="presOf" srcId="{7461A6A3-D91D-4B6A-A5C9-728B25D7FB2B}" destId="{E7A1DD7A-CBFC-4D83-9E5D-7C4B83AA33F2}" srcOrd="0" destOrd="0" presId="urn:microsoft.com/office/officeart/2005/8/layout/hierarchy6"/>
    <dgm:cxn modelId="{59314B02-81AA-4FFB-887B-E1F0F856A2D0}" srcId="{05033382-E073-471A-B121-6B6C2E91C736}" destId="{1BDA42EB-66ED-44A6-8AC9-CDB63AA26C86}" srcOrd="0" destOrd="0" parTransId="{A947916C-1834-4ACA-B047-9D37CDDF6AB9}" sibTransId="{5EACE0DD-C328-40A8-ABE8-2712417150D1}"/>
    <dgm:cxn modelId="{E0BC0354-A5C0-4539-A4E8-D68CAEDC6566}" srcId="{B9E8CDEB-0E74-4EBE-986C-969C1D04263E}" destId="{B8CF79DD-B741-4CF1-8A06-FCCF8B8C55F2}" srcOrd="0" destOrd="0" parTransId="{06D659DC-C949-4142-B2BC-5FD506E582AD}" sibTransId="{1E299EB7-4305-45BB-8E14-D6D4467D01FD}"/>
    <dgm:cxn modelId="{4B56562B-07D9-4AC4-8000-82C3D673D480}" srcId="{1BDA42EB-66ED-44A6-8AC9-CDB63AA26C86}" destId="{140ED3B1-70DB-45B4-AEDF-5E6671F4D861}" srcOrd="1" destOrd="0" parTransId="{9E3DDB72-F6A9-4D5D-9F52-6E705C3847E9}" sibTransId="{917264D5-F412-4D96-8925-13AB6AF11DFE}"/>
    <dgm:cxn modelId="{31634D48-5F1F-4F9B-AED4-CB630B40D749}" srcId="{3A67A9B8-46F6-4744-BCC9-685BD92052EA}" destId="{181032E0-AA27-430B-ABA2-74DC522F5F26}" srcOrd="0" destOrd="0" parTransId="{D5FD0F3E-106E-45D1-AF3A-6D96D64F9E4A}" sibTransId="{80EA111C-F0E2-4C55-838B-5EDD92BCC672}"/>
    <dgm:cxn modelId="{F8338AA7-9019-4672-AA58-B422ADDAA381}" type="presOf" srcId="{A622177A-DC02-46DC-A4D7-2BF2C901E61A}" destId="{064DF1A2-E4B1-4B66-BC17-E1B2016278CF}" srcOrd="0" destOrd="0" presId="urn:microsoft.com/office/officeart/2005/8/layout/hierarchy6"/>
    <dgm:cxn modelId="{D638737A-BFF7-49E1-A3CC-ED9E265F6D13}" type="presOf" srcId="{BFD34CC5-AC09-4B6F-8112-DE1571BCC908}" destId="{A9CE7137-3211-492F-A195-4195F349E259}" srcOrd="0" destOrd="0" presId="urn:microsoft.com/office/officeart/2005/8/layout/hierarchy6"/>
    <dgm:cxn modelId="{CF9AF3EC-E6B4-47A0-BD25-BA7A8D612DA0}" srcId="{B9E8CDEB-0E74-4EBE-986C-969C1D04263E}" destId="{AD7BCCEC-CA79-4704-A16C-71B04D64A64B}" srcOrd="4" destOrd="0" parTransId="{81B1A191-4A5F-4C2D-9ABE-6EB405BC3A2C}" sibTransId="{519F1374-87C1-4B63-9327-8C5B15FF14AB}"/>
    <dgm:cxn modelId="{46BF3839-F52A-4ED2-B530-BC1A6943F9CE}" type="presOf" srcId="{09E4B804-E759-4036-8E41-FE3BAED2474E}" destId="{12D9F300-0EB8-4E97-9725-A984C8498876}" srcOrd="0" destOrd="0" presId="urn:microsoft.com/office/officeart/2005/8/layout/hierarchy6"/>
    <dgm:cxn modelId="{6538B1F3-2113-4A74-89D3-93B5D4ECFAC9}" type="presOf" srcId="{6BAD3F99-8850-4216-A1F6-9FC3B2A69AA7}" destId="{3A0FFC26-D807-407F-9B0C-D32F26104751}" srcOrd="0" destOrd="0" presId="urn:microsoft.com/office/officeart/2005/8/layout/hierarchy6"/>
    <dgm:cxn modelId="{031085E8-2944-4DE5-BFF3-CB5D007AB4F1}" type="presOf" srcId="{D7DD676C-9455-4648-B2BA-382DC02A7AC4}" destId="{E8C25C71-7899-4C67-859C-ACBF74AD03ED}" srcOrd="0" destOrd="0" presId="urn:microsoft.com/office/officeart/2005/8/layout/hierarchy6"/>
    <dgm:cxn modelId="{93F0FA18-3231-4961-8515-0FD480FB1632}" type="presOf" srcId="{287F43B4-45F8-42FF-A2CC-7ECF878E4ADC}" destId="{39D95B12-3195-44BF-B625-3FD5EA632064}" srcOrd="0" destOrd="0" presId="urn:microsoft.com/office/officeart/2005/8/layout/hierarchy6"/>
    <dgm:cxn modelId="{DF2E5032-1684-4621-8C8B-747824265E20}" type="presOf" srcId="{4B84900F-824D-4B67-A7BB-A637B2B8F453}" destId="{80F7DB91-473A-4187-93E8-0F1253CF8AF2}" srcOrd="0" destOrd="0" presId="urn:microsoft.com/office/officeart/2005/8/layout/hierarchy6"/>
    <dgm:cxn modelId="{7D2D5E74-ABEB-4FAE-93F1-C2406585DD25}" type="presParOf" srcId="{1524F960-2C82-4C95-8582-E0823B824E63}" destId="{526AD2B2-5408-4701-BA4E-CF2CF66F1B20}" srcOrd="0" destOrd="0" presId="urn:microsoft.com/office/officeart/2005/8/layout/hierarchy6"/>
    <dgm:cxn modelId="{F23E69BD-D168-482B-A838-D2EE74537306}" type="presParOf" srcId="{526AD2B2-5408-4701-BA4E-CF2CF66F1B20}" destId="{FFE6DBFC-5ACA-44F7-99B9-51396C478BF2}" srcOrd="0" destOrd="0" presId="urn:microsoft.com/office/officeart/2005/8/layout/hierarchy6"/>
    <dgm:cxn modelId="{FEB86782-2479-49ED-AE26-E6BF5E1DB9A9}" type="presParOf" srcId="{FFE6DBFC-5ACA-44F7-99B9-51396C478BF2}" destId="{289EE176-B391-4873-B79C-E9AD0F37BC4C}" srcOrd="0" destOrd="0" presId="urn:microsoft.com/office/officeart/2005/8/layout/hierarchy6"/>
    <dgm:cxn modelId="{A9374CD9-0823-41E3-8B63-14367BDC24F4}" type="presParOf" srcId="{289EE176-B391-4873-B79C-E9AD0F37BC4C}" destId="{A13D2FF8-3FE4-4A61-A840-B731F59FB3C3}" srcOrd="0" destOrd="0" presId="urn:microsoft.com/office/officeart/2005/8/layout/hierarchy6"/>
    <dgm:cxn modelId="{F392C873-E348-4D95-9435-ADE802BC8EE6}" type="presParOf" srcId="{289EE176-B391-4873-B79C-E9AD0F37BC4C}" destId="{368FF278-F3A6-4A42-9DAA-C04D8793FF1E}" srcOrd="1" destOrd="0" presId="urn:microsoft.com/office/officeart/2005/8/layout/hierarchy6"/>
    <dgm:cxn modelId="{2F451974-CBB4-4E88-AF09-9A62ED7430F8}" type="presParOf" srcId="{368FF278-F3A6-4A42-9DAA-C04D8793FF1E}" destId="{EF623949-8039-4BFD-B1C6-671A7B756779}" srcOrd="0" destOrd="0" presId="urn:microsoft.com/office/officeart/2005/8/layout/hierarchy6"/>
    <dgm:cxn modelId="{06FA5BFC-7823-4706-AC78-441DA5752C63}" type="presParOf" srcId="{368FF278-F3A6-4A42-9DAA-C04D8793FF1E}" destId="{37C5B746-B2CA-4137-ACC7-87060000E108}" srcOrd="1" destOrd="0" presId="urn:microsoft.com/office/officeart/2005/8/layout/hierarchy6"/>
    <dgm:cxn modelId="{8D2FA810-263A-469F-9E73-A044EED4BB88}" type="presParOf" srcId="{37C5B746-B2CA-4137-ACC7-87060000E108}" destId="{8D67B967-A795-4453-9DA1-7727760455B7}" srcOrd="0" destOrd="0" presId="urn:microsoft.com/office/officeart/2005/8/layout/hierarchy6"/>
    <dgm:cxn modelId="{DC94CE18-1660-4C1D-85CE-DC7CFB74B588}" type="presParOf" srcId="{37C5B746-B2CA-4137-ACC7-87060000E108}" destId="{2489FC2D-42F2-4C1F-9686-D03C083D702E}" srcOrd="1" destOrd="0" presId="urn:microsoft.com/office/officeart/2005/8/layout/hierarchy6"/>
    <dgm:cxn modelId="{C1E651DB-3367-4583-91EA-B3C8588CF30D}" type="presParOf" srcId="{2489FC2D-42F2-4C1F-9686-D03C083D702E}" destId="{4D6CE648-4FAC-43FA-815A-81A18A1434E2}" srcOrd="0" destOrd="0" presId="urn:microsoft.com/office/officeart/2005/8/layout/hierarchy6"/>
    <dgm:cxn modelId="{85478F82-67CC-4C00-A816-1CE0A8C34E17}" type="presParOf" srcId="{2489FC2D-42F2-4C1F-9686-D03C083D702E}" destId="{369B2031-CFB5-42FD-A45D-1CD84C97051D}" srcOrd="1" destOrd="0" presId="urn:microsoft.com/office/officeart/2005/8/layout/hierarchy6"/>
    <dgm:cxn modelId="{EEB850FF-2868-4778-A6C9-D5412F223834}" type="presParOf" srcId="{369B2031-CFB5-42FD-A45D-1CD84C97051D}" destId="{802E371A-D24C-4C19-9B7A-2B54248F76F7}" srcOrd="0" destOrd="0" presId="urn:microsoft.com/office/officeart/2005/8/layout/hierarchy6"/>
    <dgm:cxn modelId="{E82EA2B6-3BAC-4874-85EE-35093D1BDBB2}" type="presParOf" srcId="{369B2031-CFB5-42FD-A45D-1CD84C97051D}" destId="{0C75CE3D-57BD-4D37-9533-C613ED77EF1B}" srcOrd="1" destOrd="0" presId="urn:microsoft.com/office/officeart/2005/8/layout/hierarchy6"/>
    <dgm:cxn modelId="{627F21AA-854A-43BE-916A-6FF85E926036}" type="presParOf" srcId="{0C75CE3D-57BD-4D37-9533-C613ED77EF1B}" destId="{1FE37DFF-4492-4C58-9917-048E505EE105}" srcOrd="0" destOrd="0" presId="urn:microsoft.com/office/officeart/2005/8/layout/hierarchy6"/>
    <dgm:cxn modelId="{BC9090E7-80E9-4F0D-8BA8-458D80DD9A70}" type="presParOf" srcId="{0C75CE3D-57BD-4D37-9533-C613ED77EF1B}" destId="{CB4FC2FD-174E-447E-A7DB-6C7959B3764D}" srcOrd="1" destOrd="0" presId="urn:microsoft.com/office/officeart/2005/8/layout/hierarchy6"/>
    <dgm:cxn modelId="{DB6EFA63-4F35-4E98-B479-24E21BC7361A}" type="presParOf" srcId="{CB4FC2FD-174E-447E-A7DB-6C7959B3764D}" destId="{064DF1A2-E4B1-4B66-BC17-E1B2016278CF}" srcOrd="0" destOrd="0" presId="urn:microsoft.com/office/officeart/2005/8/layout/hierarchy6"/>
    <dgm:cxn modelId="{D5BCC5CE-701B-49D6-84CF-2A6DF0A19E36}" type="presParOf" srcId="{CB4FC2FD-174E-447E-A7DB-6C7959B3764D}" destId="{205EA443-99FE-4565-8ACE-5F0AF19C6D76}" srcOrd="1" destOrd="0" presId="urn:microsoft.com/office/officeart/2005/8/layout/hierarchy6"/>
    <dgm:cxn modelId="{41B043FA-1F15-4359-8ED7-2197B1780E79}" type="presParOf" srcId="{2489FC2D-42F2-4C1F-9686-D03C083D702E}" destId="{028403A9-40E1-4FD0-870E-646E8B615376}" srcOrd="2" destOrd="0" presId="urn:microsoft.com/office/officeart/2005/8/layout/hierarchy6"/>
    <dgm:cxn modelId="{0858A611-3E48-4E2D-AC5B-68DB2D6C1743}" type="presParOf" srcId="{2489FC2D-42F2-4C1F-9686-D03C083D702E}" destId="{953D7F6D-0B91-4EB8-9192-4EF33570D532}" srcOrd="3" destOrd="0" presId="urn:microsoft.com/office/officeart/2005/8/layout/hierarchy6"/>
    <dgm:cxn modelId="{9E895B94-D241-4778-9FCA-0B3199AADD1C}" type="presParOf" srcId="{953D7F6D-0B91-4EB8-9192-4EF33570D532}" destId="{CAF9A3C4-717E-4D7E-B912-BEE92DBC7BB8}" srcOrd="0" destOrd="0" presId="urn:microsoft.com/office/officeart/2005/8/layout/hierarchy6"/>
    <dgm:cxn modelId="{2A7A64E1-1D66-48C6-AB3A-03F3FA4DD4A3}" type="presParOf" srcId="{953D7F6D-0B91-4EB8-9192-4EF33570D532}" destId="{687FEFE3-B4BE-4A5E-8B3A-E5B1E8FB4783}" srcOrd="1" destOrd="0" presId="urn:microsoft.com/office/officeart/2005/8/layout/hierarchy6"/>
    <dgm:cxn modelId="{D7A2E927-A1FD-4C83-A691-5DA35807CFA8}" type="presParOf" srcId="{687FEFE3-B4BE-4A5E-8B3A-E5B1E8FB4783}" destId="{C54A7AED-25DE-4871-ACFA-F820232A8420}" srcOrd="0" destOrd="0" presId="urn:microsoft.com/office/officeart/2005/8/layout/hierarchy6"/>
    <dgm:cxn modelId="{5F853001-94CC-4551-BEAB-1A535879AB93}" type="presParOf" srcId="{687FEFE3-B4BE-4A5E-8B3A-E5B1E8FB4783}" destId="{1F91084F-D669-47DC-AC5F-8911BF092DC9}" srcOrd="1" destOrd="0" presId="urn:microsoft.com/office/officeart/2005/8/layout/hierarchy6"/>
    <dgm:cxn modelId="{25B812AA-3D2B-4FD6-853C-08F1519F8964}" type="presParOf" srcId="{1F91084F-D669-47DC-AC5F-8911BF092DC9}" destId="{C5053536-BC2D-4836-B91C-D6BB39A37ADE}" srcOrd="0" destOrd="0" presId="urn:microsoft.com/office/officeart/2005/8/layout/hierarchy6"/>
    <dgm:cxn modelId="{A855259A-FD12-4A97-854F-A052999D64D2}" type="presParOf" srcId="{1F91084F-D669-47DC-AC5F-8911BF092DC9}" destId="{CD09EE4B-2C21-4026-92FA-A68B76E91334}" srcOrd="1" destOrd="0" presId="urn:microsoft.com/office/officeart/2005/8/layout/hierarchy6"/>
    <dgm:cxn modelId="{711FF6F8-0299-43A9-93DE-8BBB706F6635}" type="presParOf" srcId="{2489FC2D-42F2-4C1F-9686-D03C083D702E}" destId="{24A82652-AFB6-49EA-BE6B-0A2AB1FE9B4D}" srcOrd="4" destOrd="0" presId="urn:microsoft.com/office/officeart/2005/8/layout/hierarchy6"/>
    <dgm:cxn modelId="{8B714B89-6D44-4564-9EB7-28B00E66035F}" type="presParOf" srcId="{2489FC2D-42F2-4C1F-9686-D03C083D702E}" destId="{438FFAC5-5345-4A19-89DF-FBC217314825}" srcOrd="5" destOrd="0" presId="urn:microsoft.com/office/officeart/2005/8/layout/hierarchy6"/>
    <dgm:cxn modelId="{96DD43F2-3EE8-4239-8763-28CD969545CF}" type="presParOf" srcId="{438FFAC5-5345-4A19-89DF-FBC217314825}" destId="{41D0B788-7CEE-4EE6-BA4A-B8FB875ED0DF}" srcOrd="0" destOrd="0" presId="urn:microsoft.com/office/officeart/2005/8/layout/hierarchy6"/>
    <dgm:cxn modelId="{24EE8651-097E-41BF-84FF-28EC0AA898F0}" type="presParOf" srcId="{438FFAC5-5345-4A19-89DF-FBC217314825}" destId="{11549144-B5D6-4EE1-BE65-988E2D09C8C7}" srcOrd="1" destOrd="0" presId="urn:microsoft.com/office/officeart/2005/8/layout/hierarchy6"/>
    <dgm:cxn modelId="{462FD808-721C-4810-96F3-9A0238657CC0}" type="presParOf" srcId="{11549144-B5D6-4EE1-BE65-988E2D09C8C7}" destId="{8B34340F-78D3-45AD-84A7-CB98908238F7}" srcOrd="0" destOrd="0" presId="urn:microsoft.com/office/officeart/2005/8/layout/hierarchy6"/>
    <dgm:cxn modelId="{0260544B-2C13-4F46-90B9-5786724B4106}" type="presParOf" srcId="{11549144-B5D6-4EE1-BE65-988E2D09C8C7}" destId="{FA456353-E4D6-407C-8504-5DBBEA29E18F}" srcOrd="1" destOrd="0" presId="urn:microsoft.com/office/officeart/2005/8/layout/hierarchy6"/>
    <dgm:cxn modelId="{4C31C750-BB6B-45F2-BBBB-F507CC2159BF}" type="presParOf" srcId="{FA456353-E4D6-407C-8504-5DBBEA29E18F}" destId="{5120F251-4599-478C-8A9A-61F001AE7A79}" srcOrd="0" destOrd="0" presId="urn:microsoft.com/office/officeart/2005/8/layout/hierarchy6"/>
    <dgm:cxn modelId="{CF9C7201-A094-489F-93E6-BC92B78D7605}" type="presParOf" srcId="{FA456353-E4D6-407C-8504-5DBBEA29E18F}" destId="{72E3BAB0-6A6D-476B-AA7F-CD5065A403D2}" srcOrd="1" destOrd="0" presId="urn:microsoft.com/office/officeart/2005/8/layout/hierarchy6"/>
    <dgm:cxn modelId="{E7CEFE2A-E363-409A-B068-4B30F9F1A204}" type="presParOf" srcId="{72E3BAB0-6A6D-476B-AA7F-CD5065A403D2}" destId="{E4A4C69C-9DBD-45E8-94EA-02F82901CCCF}" srcOrd="0" destOrd="0" presId="urn:microsoft.com/office/officeart/2005/8/layout/hierarchy6"/>
    <dgm:cxn modelId="{ACA43D4B-5997-4BE3-83F6-1C6B2D31A5E2}" type="presParOf" srcId="{72E3BAB0-6A6D-476B-AA7F-CD5065A403D2}" destId="{14A5DE8A-A1F4-46E4-A564-D7D4FEDFF0F9}" srcOrd="1" destOrd="0" presId="urn:microsoft.com/office/officeart/2005/8/layout/hierarchy6"/>
    <dgm:cxn modelId="{F0767B4A-402F-488B-8D33-3851FD1E6FD9}" type="presParOf" srcId="{14A5DE8A-A1F4-46E4-A564-D7D4FEDFF0F9}" destId="{6EBFF033-6621-4AA2-B68D-7C09FD77FF87}" srcOrd="0" destOrd="0" presId="urn:microsoft.com/office/officeart/2005/8/layout/hierarchy6"/>
    <dgm:cxn modelId="{A72DAAC9-04E1-4C23-B595-8FC437F14FA0}" type="presParOf" srcId="{14A5DE8A-A1F4-46E4-A564-D7D4FEDFF0F9}" destId="{9D0262D8-8AB8-458A-8D01-A4EA4AF1413B}" srcOrd="1" destOrd="0" presId="urn:microsoft.com/office/officeart/2005/8/layout/hierarchy6"/>
    <dgm:cxn modelId="{8977B9BC-EBDE-406C-863F-8171465845FF}" type="presParOf" srcId="{9D0262D8-8AB8-458A-8D01-A4EA4AF1413B}" destId="{2176678F-1F25-49FB-9A3E-2D60A4A34667}" srcOrd="0" destOrd="0" presId="urn:microsoft.com/office/officeart/2005/8/layout/hierarchy6"/>
    <dgm:cxn modelId="{674B40FC-7CD4-40BC-8EF5-DD8B526609BF}" type="presParOf" srcId="{9D0262D8-8AB8-458A-8D01-A4EA4AF1413B}" destId="{D29F0079-ABB4-4529-BE41-4C75A9D10E05}" srcOrd="1" destOrd="0" presId="urn:microsoft.com/office/officeart/2005/8/layout/hierarchy6"/>
    <dgm:cxn modelId="{2DB07E45-E9D8-4C0C-8FB7-DDF9995D12F4}" type="presParOf" srcId="{D29F0079-ABB4-4529-BE41-4C75A9D10E05}" destId="{B1D46B91-9C65-442B-A487-802263B502F4}" srcOrd="0" destOrd="0" presId="urn:microsoft.com/office/officeart/2005/8/layout/hierarchy6"/>
    <dgm:cxn modelId="{0B5BD752-937B-4AED-8BDC-C98D607C3977}" type="presParOf" srcId="{D29F0079-ABB4-4529-BE41-4C75A9D10E05}" destId="{8283073E-0247-4A5F-8CB6-DB5B67225945}" srcOrd="1" destOrd="0" presId="urn:microsoft.com/office/officeart/2005/8/layout/hierarchy6"/>
    <dgm:cxn modelId="{014EF7FB-3A0E-47D3-81A1-8C6E5F01BD39}" type="presParOf" srcId="{8283073E-0247-4A5F-8CB6-DB5B67225945}" destId="{315C42C7-2915-445B-A21A-9BBA5CCCAD0E}" srcOrd="0" destOrd="0" presId="urn:microsoft.com/office/officeart/2005/8/layout/hierarchy6"/>
    <dgm:cxn modelId="{CBE14DAD-D536-4913-AE32-715942B8FBDA}" type="presParOf" srcId="{8283073E-0247-4A5F-8CB6-DB5B67225945}" destId="{79DB97B6-1742-4058-8072-E0260C393140}" srcOrd="1" destOrd="0" presId="urn:microsoft.com/office/officeart/2005/8/layout/hierarchy6"/>
    <dgm:cxn modelId="{B47A5596-2179-4E67-8645-C7C5C23F033F}" type="presParOf" srcId="{79DB97B6-1742-4058-8072-E0260C393140}" destId="{2800948E-49E4-4A45-85D1-4CF8DC74B286}" srcOrd="0" destOrd="0" presId="urn:microsoft.com/office/officeart/2005/8/layout/hierarchy6"/>
    <dgm:cxn modelId="{C602044F-0B30-414F-B1FF-EE123503E341}" type="presParOf" srcId="{79DB97B6-1742-4058-8072-E0260C393140}" destId="{E9C98E1E-2CC4-4B5D-B66E-B461367775F5}" srcOrd="1" destOrd="0" presId="urn:microsoft.com/office/officeart/2005/8/layout/hierarchy6"/>
    <dgm:cxn modelId="{F4CD3C9A-A68D-4396-B8DC-1700ADA53C27}" type="presParOf" srcId="{9D0262D8-8AB8-458A-8D01-A4EA4AF1413B}" destId="{AC4D983E-7C2F-43A6-8868-28B48081F140}" srcOrd="2" destOrd="0" presId="urn:microsoft.com/office/officeart/2005/8/layout/hierarchy6"/>
    <dgm:cxn modelId="{CE9EB092-DA53-4C3E-AC3C-5EA824FA90D4}" type="presParOf" srcId="{9D0262D8-8AB8-458A-8D01-A4EA4AF1413B}" destId="{558BF065-E882-498C-A7D9-036B7C934FA3}" srcOrd="3" destOrd="0" presId="urn:microsoft.com/office/officeart/2005/8/layout/hierarchy6"/>
    <dgm:cxn modelId="{0AA37FF6-91C3-46B1-9F84-BBD8DD2C60AF}" type="presParOf" srcId="{558BF065-E882-498C-A7D9-036B7C934FA3}" destId="{FC5F9C56-0A81-41CA-B1EB-3AEA875EDF1E}" srcOrd="0" destOrd="0" presId="urn:microsoft.com/office/officeart/2005/8/layout/hierarchy6"/>
    <dgm:cxn modelId="{7FE9C51A-0A33-4973-8C6F-E0A366681CF3}" type="presParOf" srcId="{558BF065-E882-498C-A7D9-036B7C934FA3}" destId="{865F1194-9A95-4000-94CB-AE6BBDF9BC15}" srcOrd="1" destOrd="0" presId="urn:microsoft.com/office/officeart/2005/8/layout/hierarchy6"/>
    <dgm:cxn modelId="{2DCD4024-7EC2-43B5-AE01-D7CFA94FF926}" type="presParOf" srcId="{865F1194-9A95-4000-94CB-AE6BBDF9BC15}" destId="{45E49BEC-F0FE-4060-A246-C0BB28353A51}" srcOrd="0" destOrd="0" presId="urn:microsoft.com/office/officeart/2005/8/layout/hierarchy6"/>
    <dgm:cxn modelId="{C61F21BF-C2D4-40F8-9A11-C7B1B67A7810}" type="presParOf" srcId="{865F1194-9A95-4000-94CB-AE6BBDF9BC15}" destId="{4576C9CF-BD8F-4AF5-8961-AC1537BCBA87}" srcOrd="1" destOrd="0" presId="urn:microsoft.com/office/officeart/2005/8/layout/hierarchy6"/>
    <dgm:cxn modelId="{E210200C-2816-4EDA-A382-C38A772470C8}" type="presParOf" srcId="{4576C9CF-BD8F-4AF5-8961-AC1537BCBA87}" destId="{EAFEF2E5-80CC-4D5D-8A25-F9EC5016C5D1}" srcOrd="0" destOrd="0" presId="urn:microsoft.com/office/officeart/2005/8/layout/hierarchy6"/>
    <dgm:cxn modelId="{8CE0E596-3B60-40BD-956B-FF93B476A81D}" type="presParOf" srcId="{4576C9CF-BD8F-4AF5-8961-AC1537BCBA87}" destId="{B4A4E738-90CF-474E-893D-CEEE40C59366}" srcOrd="1" destOrd="0" presId="urn:microsoft.com/office/officeart/2005/8/layout/hierarchy6"/>
    <dgm:cxn modelId="{3B2CFBFE-83B6-4188-859E-3FDC769CBAAE}" type="presParOf" srcId="{72E3BAB0-6A6D-476B-AA7F-CD5065A403D2}" destId="{1D814B86-7D70-4D68-9B7F-E08021057CB8}" srcOrd="2" destOrd="0" presId="urn:microsoft.com/office/officeart/2005/8/layout/hierarchy6"/>
    <dgm:cxn modelId="{7FA1EDB6-3454-4309-8BEF-56A52A5FF3FD}" type="presParOf" srcId="{72E3BAB0-6A6D-476B-AA7F-CD5065A403D2}" destId="{76575738-17DE-4470-859D-76AE5C9CA026}" srcOrd="3" destOrd="0" presId="urn:microsoft.com/office/officeart/2005/8/layout/hierarchy6"/>
    <dgm:cxn modelId="{716A5258-3F45-48E2-91C5-089CB52FE199}" type="presParOf" srcId="{76575738-17DE-4470-859D-76AE5C9CA026}" destId="{BDAF885D-D7CC-40D7-9CF3-BEA3E0EE2C5D}" srcOrd="0" destOrd="0" presId="urn:microsoft.com/office/officeart/2005/8/layout/hierarchy6"/>
    <dgm:cxn modelId="{24785A0A-0271-4C13-AC9F-198C55ACF51E}" type="presParOf" srcId="{76575738-17DE-4470-859D-76AE5C9CA026}" destId="{95483D48-FB77-477B-A9BA-6FAF049BF6A9}" srcOrd="1" destOrd="0" presId="urn:microsoft.com/office/officeart/2005/8/layout/hierarchy6"/>
    <dgm:cxn modelId="{3870FB58-2FBD-4A19-8D47-55583939A71E}" type="presParOf" srcId="{95483D48-FB77-477B-A9BA-6FAF049BF6A9}" destId="{12D9F300-0EB8-4E97-9725-A984C8498876}" srcOrd="0" destOrd="0" presId="urn:microsoft.com/office/officeart/2005/8/layout/hierarchy6"/>
    <dgm:cxn modelId="{8212DB19-C7A6-4DB6-92F0-F0E96E7ECE4B}" type="presParOf" srcId="{95483D48-FB77-477B-A9BA-6FAF049BF6A9}" destId="{2FF53328-7C67-4CDA-9B48-A0A7FF965983}" srcOrd="1" destOrd="0" presId="urn:microsoft.com/office/officeart/2005/8/layout/hierarchy6"/>
    <dgm:cxn modelId="{9F04CE99-056F-442C-B880-3ADBDF088908}" type="presParOf" srcId="{2FF53328-7C67-4CDA-9B48-A0A7FF965983}" destId="{AD286586-BA46-405D-B5F8-C583D1A61758}" srcOrd="0" destOrd="0" presId="urn:microsoft.com/office/officeart/2005/8/layout/hierarchy6"/>
    <dgm:cxn modelId="{6FA9C134-9E0E-4D22-A804-DA0CFDEC5E57}" type="presParOf" srcId="{2FF53328-7C67-4CDA-9B48-A0A7FF965983}" destId="{75953FE3-6138-4F76-9213-8EC654F679A0}" srcOrd="1" destOrd="0" presId="urn:microsoft.com/office/officeart/2005/8/layout/hierarchy6"/>
    <dgm:cxn modelId="{5C8BAB30-CE42-4165-BD62-23A894E54D19}" type="presParOf" srcId="{75953FE3-6138-4F76-9213-8EC654F679A0}" destId="{AEBC3781-4CAC-418D-9692-239FCDDDE9E5}" srcOrd="0" destOrd="0" presId="urn:microsoft.com/office/officeart/2005/8/layout/hierarchy6"/>
    <dgm:cxn modelId="{4722DDB8-11E6-4A5A-B2E4-5EAB5A107B7B}" type="presParOf" srcId="{75953FE3-6138-4F76-9213-8EC654F679A0}" destId="{3A1F050E-DF0B-4F8E-9810-716DB06AF009}" srcOrd="1" destOrd="0" presId="urn:microsoft.com/office/officeart/2005/8/layout/hierarchy6"/>
    <dgm:cxn modelId="{823A7BE2-20E6-4E73-AF45-FCAAFEE56454}" type="presParOf" srcId="{3A1F050E-DF0B-4F8E-9810-716DB06AF009}" destId="{B4A064B2-D016-40CB-A89C-44FF1C15363C}" srcOrd="0" destOrd="0" presId="urn:microsoft.com/office/officeart/2005/8/layout/hierarchy6"/>
    <dgm:cxn modelId="{9AFB529E-630A-4498-81C3-9728D27F52B1}" type="presParOf" srcId="{3A1F050E-DF0B-4F8E-9810-716DB06AF009}" destId="{051E6EFC-A45B-4182-8D65-BE88CA3CED43}" srcOrd="1" destOrd="0" presId="urn:microsoft.com/office/officeart/2005/8/layout/hierarchy6"/>
    <dgm:cxn modelId="{C7C0038D-65A9-412E-A6AD-94D425D62273}" type="presParOf" srcId="{95483D48-FB77-477B-A9BA-6FAF049BF6A9}" destId="{1E94DB2E-7DF6-4460-ADD9-A2F4B225A07A}" srcOrd="2" destOrd="0" presId="urn:microsoft.com/office/officeart/2005/8/layout/hierarchy6"/>
    <dgm:cxn modelId="{9D20529B-C2D7-4F8D-A466-2C705896F54B}" type="presParOf" srcId="{95483D48-FB77-477B-A9BA-6FAF049BF6A9}" destId="{B2FB7167-1BD3-4517-8FFB-6F00948B8DC5}" srcOrd="3" destOrd="0" presId="urn:microsoft.com/office/officeart/2005/8/layout/hierarchy6"/>
    <dgm:cxn modelId="{FAB58AAA-CB38-4418-809D-52BEEBE5055C}" type="presParOf" srcId="{B2FB7167-1BD3-4517-8FFB-6F00948B8DC5}" destId="{A9CE7137-3211-492F-A195-4195F349E259}" srcOrd="0" destOrd="0" presId="urn:microsoft.com/office/officeart/2005/8/layout/hierarchy6"/>
    <dgm:cxn modelId="{C587F5F3-3FD3-430F-B4A2-37C904A10E7F}" type="presParOf" srcId="{B2FB7167-1BD3-4517-8FFB-6F00948B8DC5}" destId="{2D4348D1-1FE9-4432-A269-B6F9498DEB9A}" srcOrd="1" destOrd="0" presId="urn:microsoft.com/office/officeart/2005/8/layout/hierarchy6"/>
    <dgm:cxn modelId="{4B2F6887-A25D-4A27-93D2-7C97101DC9DE}" type="presParOf" srcId="{2D4348D1-1FE9-4432-A269-B6F9498DEB9A}" destId="{39D95B12-3195-44BF-B625-3FD5EA632064}" srcOrd="0" destOrd="0" presId="urn:microsoft.com/office/officeart/2005/8/layout/hierarchy6"/>
    <dgm:cxn modelId="{9A3A7664-9263-46A1-B32A-FBB4A9DCE2E0}" type="presParOf" srcId="{2D4348D1-1FE9-4432-A269-B6F9498DEB9A}" destId="{A78B3BCC-97AB-4723-A043-1BD98C8D4E5F}" srcOrd="1" destOrd="0" presId="urn:microsoft.com/office/officeart/2005/8/layout/hierarchy6"/>
    <dgm:cxn modelId="{DE09F68F-8269-49B8-AF9C-732EF29BEC27}" type="presParOf" srcId="{A78B3BCC-97AB-4723-A043-1BD98C8D4E5F}" destId="{69447010-BE76-4195-957F-B2D099D69295}" srcOrd="0" destOrd="0" presId="urn:microsoft.com/office/officeart/2005/8/layout/hierarchy6"/>
    <dgm:cxn modelId="{4D3DFBAC-16DF-4238-A98E-D6BF855A7291}" type="presParOf" srcId="{A78B3BCC-97AB-4723-A043-1BD98C8D4E5F}" destId="{78F13D73-4F80-4FBB-B01C-5C9BAD3E0A2A}" srcOrd="1" destOrd="0" presId="urn:microsoft.com/office/officeart/2005/8/layout/hierarchy6"/>
    <dgm:cxn modelId="{2BE8BB02-2485-4AC3-BB8C-B0ED84FD431E}" type="presParOf" srcId="{72E3BAB0-6A6D-476B-AA7F-CD5065A403D2}" destId="{5B0C9763-66EC-4693-9621-D7431EE8CBFD}" srcOrd="4" destOrd="0" presId="urn:microsoft.com/office/officeart/2005/8/layout/hierarchy6"/>
    <dgm:cxn modelId="{43F64C58-D95E-4418-877A-76072C86CC7F}" type="presParOf" srcId="{72E3BAB0-6A6D-476B-AA7F-CD5065A403D2}" destId="{374632AB-B51E-4AB0-825E-BF126CD37D7F}" srcOrd="5" destOrd="0" presId="urn:microsoft.com/office/officeart/2005/8/layout/hierarchy6"/>
    <dgm:cxn modelId="{CAD16F2B-922E-4894-B10C-D3D84B5F1021}" type="presParOf" srcId="{374632AB-B51E-4AB0-825E-BF126CD37D7F}" destId="{E8BF5BDA-2765-4BEF-8091-761E75D1EA4F}" srcOrd="0" destOrd="0" presId="urn:microsoft.com/office/officeart/2005/8/layout/hierarchy6"/>
    <dgm:cxn modelId="{7B67510C-9931-41E5-A77A-830C7A33DFEF}" type="presParOf" srcId="{374632AB-B51E-4AB0-825E-BF126CD37D7F}" destId="{96E141FB-6DE4-41BF-A0C3-E998B7BDFCF4}" srcOrd="1" destOrd="0" presId="urn:microsoft.com/office/officeart/2005/8/layout/hierarchy6"/>
    <dgm:cxn modelId="{605BC637-EB66-47C9-929D-7D469E144229}" type="presParOf" srcId="{96E141FB-6DE4-41BF-A0C3-E998B7BDFCF4}" destId="{172D865B-1444-4240-AB6B-DB40F37D9E81}" srcOrd="0" destOrd="0" presId="urn:microsoft.com/office/officeart/2005/8/layout/hierarchy6"/>
    <dgm:cxn modelId="{495D161F-2829-457D-A965-C48B70B57843}" type="presParOf" srcId="{96E141FB-6DE4-41BF-A0C3-E998B7BDFCF4}" destId="{D7018AE5-26BC-432D-9573-EBF21750F1EF}" srcOrd="1" destOrd="0" presId="urn:microsoft.com/office/officeart/2005/8/layout/hierarchy6"/>
    <dgm:cxn modelId="{E42E9ADB-C0B7-453A-B9C4-985FBBA4B2A8}" type="presParOf" srcId="{D7018AE5-26BC-432D-9573-EBF21750F1EF}" destId="{2164B65E-21F8-4094-9CA6-5FEDB60547D2}" srcOrd="0" destOrd="0" presId="urn:microsoft.com/office/officeart/2005/8/layout/hierarchy6"/>
    <dgm:cxn modelId="{875ED5CB-E499-44E2-9F8B-18FD6219AD1A}" type="presParOf" srcId="{D7018AE5-26BC-432D-9573-EBF21750F1EF}" destId="{EA2906AD-2E21-4BB8-961C-99F8DBBBCF2C}" srcOrd="1" destOrd="0" presId="urn:microsoft.com/office/officeart/2005/8/layout/hierarchy6"/>
    <dgm:cxn modelId="{977BAD02-49F5-473F-8B77-0FC486F209F4}" type="presParOf" srcId="{EA2906AD-2E21-4BB8-961C-99F8DBBBCF2C}" destId="{E7A1DD7A-CBFC-4D83-9E5D-7C4B83AA33F2}" srcOrd="0" destOrd="0" presId="urn:microsoft.com/office/officeart/2005/8/layout/hierarchy6"/>
    <dgm:cxn modelId="{CFF31018-9EA8-482B-8A07-86609530FB4D}" type="presParOf" srcId="{EA2906AD-2E21-4BB8-961C-99F8DBBBCF2C}" destId="{C1469BA7-048B-4885-AF0F-3D881BC566CC}" srcOrd="1" destOrd="0" presId="urn:microsoft.com/office/officeart/2005/8/layout/hierarchy6"/>
    <dgm:cxn modelId="{62F1AFCA-85C8-47AF-A027-8B661493EB9B}" type="presParOf" srcId="{C1469BA7-048B-4885-AF0F-3D881BC566CC}" destId="{5F990123-5998-42AA-8D4B-6D3C6B1747D9}" srcOrd="0" destOrd="0" presId="urn:microsoft.com/office/officeart/2005/8/layout/hierarchy6"/>
    <dgm:cxn modelId="{6F9B4E96-C036-49A7-9657-B0BA7D8D2E5F}" type="presParOf" srcId="{C1469BA7-048B-4885-AF0F-3D881BC566CC}" destId="{F83C3C99-1739-4E0A-819C-BF427A6612D2}" srcOrd="1" destOrd="0" presId="urn:microsoft.com/office/officeart/2005/8/layout/hierarchy6"/>
    <dgm:cxn modelId="{B0DEA02D-C3CF-4206-A972-63211F7C2917}" type="presParOf" srcId="{96E141FB-6DE4-41BF-A0C3-E998B7BDFCF4}" destId="{3A0FFC26-D807-407F-9B0C-D32F26104751}" srcOrd="2" destOrd="0" presId="urn:microsoft.com/office/officeart/2005/8/layout/hierarchy6"/>
    <dgm:cxn modelId="{1BA0C360-4FAE-4233-9760-A012845A41E4}" type="presParOf" srcId="{96E141FB-6DE4-41BF-A0C3-E998B7BDFCF4}" destId="{BAB0D395-8B86-4677-B624-A567906B27B7}" srcOrd="3" destOrd="0" presId="urn:microsoft.com/office/officeart/2005/8/layout/hierarchy6"/>
    <dgm:cxn modelId="{C410F1A5-2474-4C84-9A7F-1ACDD123B53E}" type="presParOf" srcId="{BAB0D395-8B86-4677-B624-A567906B27B7}" destId="{08FE1ADB-30E1-4428-9592-CB256154D7C3}" srcOrd="0" destOrd="0" presId="urn:microsoft.com/office/officeart/2005/8/layout/hierarchy6"/>
    <dgm:cxn modelId="{BB0E7047-DF0B-4485-9706-184E59C3F890}" type="presParOf" srcId="{BAB0D395-8B86-4677-B624-A567906B27B7}" destId="{A81E9510-A76F-45B9-9B1C-B5AA8DD61404}" srcOrd="1" destOrd="0" presId="urn:microsoft.com/office/officeart/2005/8/layout/hierarchy6"/>
    <dgm:cxn modelId="{8A9998E9-02A6-4488-836D-23181DF81524}" type="presParOf" srcId="{A81E9510-A76F-45B9-9B1C-B5AA8DD61404}" destId="{4C8F7B2A-1351-491E-852E-0C934D66C782}" srcOrd="0" destOrd="0" presId="urn:microsoft.com/office/officeart/2005/8/layout/hierarchy6"/>
    <dgm:cxn modelId="{247ED352-384F-4591-96BD-EAF3A2ADA5D4}" type="presParOf" srcId="{A81E9510-A76F-45B9-9B1C-B5AA8DD61404}" destId="{A022F253-FA26-4A56-9154-89EE683E469A}" srcOrd="1" destOrd="0" presId="urn:microsoft.com/office/officeart/2005/8/layout/hierarchy6"/>
    <dgm:cxn modelId="{E467DC28-FF0E-4539-9991-5421B4FAB28A}" type="presParOf" srcId="{A022F253-FA26-4A56-9154-89EE683E469A}" destId="{B2727780-6E9A-4770-9BB4-0E3C44AB0BFE}" srcOrd="0" destOrd="0" presId="urn:microsoft.com/office/officeart/2005/8/layout/hierarchy6"/>
    <dgm:cxn modelId="{F21CF9ED-09ED-458D-AB25-6221C135D3A3}" type="presParOf" srcId="{A022F253-FA26-4A56-9154-89EE683E469A}" destId="{F3C82551-60AF-481D-9B3D-C7814351FEA4}" srcOrd="1" destOrd="0" presId="urn:microsoft.com/office/officeart/2005/8/layout/hierarchy6"/>
    <dgm:cxn modelId="{F4647440-61DB-412D-B37F-E5C21053CB44}" type="presParOf" srcId="{11549144-B5D6-4EE1-BE65-988E2D09C8C7}" destId="{E8C25C71-7899-4C67-859C-ACBF74AD03ED}" srcOrd="2" destOrd="0" presId="urn:microsoft.com/office/officeart/2005/8/layout/hierarchy6"/>
    <dgm:cxn modelId="{B09D5FFB-E59C-45BB-99F3-8CA0837E9A74}" type="presParOf" srcId="{11549144-B5D6-4EE1-BE65-988E2D09C8C7}" destId="{7D0B8CF1-441C-473C-B50B-333718C16E9E}" srcOrd="3" destOrd="0" presId="urn:microsoft.com/office/officeart/2005/8/layout/hierarchy6"/>
    <dgm:cxn modelId="{B0B18FA6-1F09-4601-9C15-296AA7BE9CB7}" type="presParOf" srcId="{7D0B8CF1-441C-473C-B50B-333718C16E9E}" destId="{CCB6F4D6-D775-42F6-BD91-264D19D5245A}" srcOrd="0" destOrd="0" presId="urn:microsoft.com/office/officeart/2005/8/layout/hierarchy6"/>
    <dgm:cxn modelId="{FBD1F570-739E-414C-A1B4-4F6622FFEF5F}" type="presParOf" srcId="{7D0B8CF1-441C-473C-B50B-333718C16E9E}" destId="{FD581010-3A8B-440D-94EF-4A5717173024}" srcOrd="1" destOrd="0" presId="urn:microsoft.com/office/officeart/2005/8/layout/hierarchy6"/>
    <dgm:cxn modelId="{12E45265-A6ED-4148-B8C7-29B593DA3FCF}" type="presParOf" srcId="{11549144-B5D6-4EE1-BE65-988E2D09C8C7}" destId="{A2CCECDC-FB5C-4B18-8304-C054756B1C41}" srcOrd="4" destOrd="0" presId="urn:microsoft.com/office/officeart/2005/8/layout/hierarchy6"/>
    <dgm:cxn modelId="{D8FD5E3A-AF93-425F-BCCA-763BE05ED67F}" type="presParOf" srcId="{11549144-B5D6-4EE1-BE65-988E2D09C8C7}" destId="{B9ADAD26-E233-475A-9264-9A202C527EAF}" srcOrd="5" destOrd="0" presId="urn:microsoft.com/office/officeart/2005/8/layout/hierarchy6"/>
    <dgm:cxn modelId="{69F75A89-1A41-4792-BAE8-76E3ADF6C2B2}" type="presParOf" srcId="{B9ADAD26-E233-475A-9264-9A202C527EAF}" destId="{6088B438-8E4D-45D7-9167-6E8BE4919387}" srcOrd="0" destOrd="0" presId="urn:microsoft.com/office/officeart/2005/8/layout/hierarchy6"/>
    <dgm:cxn modelId="{8916B0BA-6A3D-4221-8E1D-CD47E359E45E}" type="presParOf" srcId="{B9ADAD26-E233-475A-9264-9A202C527EAF}" destId="{EE9B6483-667B-491C-9D0E-9A01752D52AC}" srcOrd="1" destOrd="0" presId="urn:microsoft.com/office/officeart/2005/8/layout/hierarchy6"/>
    <dgm:cxn modelId="{A756FE44-32F3-4043-9A02-8DB55F469A99}" type="presParOf" srcId="{2489FC2D-42F2-4C1F-9686-D03C083D702E}" destId="{17DBC976-31DB-4325-A0D7-374A732B4B57}" srcOrd="6" destOrd="0" presId="urn:microsoft.com/office/officeart/2005/8/layout/hierarchy6"/>
    <dgm:cxn modelId="{1A833DD1-1998-4CEE-AEA3-E033F72704C8}" type="presParOf" srcId="{2489FC2D-42F2-4C1F-9686-D03C083D702E}" destId="{50D27178-07A8-481E-9C21-BEA86FE28C3C}" srcOrd="7" destOrd="0" presId="urn:microsoft.com/office/officeart/2005/8/layout/hierarchy6"/>
    <dgm:cxn modelId="{34681F7B-982B-4148-88E0-88800744487B}" type="presParOf" srcId="{50D27178-07A8-481E-9C21-BEA86FE28C3C}" destId="{0865AFB2-EF97-4F9B-83E4-FC94E9F076CC}" srcOrd="0" destOrd="0" presId="urn:microsoft.com/office/officeart/2005/8/layout/hierarchy6"/>
    <dgm:cxn modelId="{FC9F3949-CBE1-4B6F-B6D7-9F7153FD4D8C}" type="presParOf" srcId="{50D27178-07A8-481E-9C21-BEA86FE28C3C}" destId="{3BE62460-5A1B-42AD-AA22-8F2053C740FC}" srcOrd="1" destOrd="0" presId="urn:microsoft.com/office/officeart/2005/8/layout/hierarchy6"/>
    <dgm:cxn modelId="{3DCA90E3-8FED-4569-9A7F-CA5CF98E434F}" type="presParOf" srcId="{3BE62460-5A1B-42AD-AA22-8F2053C740FC}" destId="{3B9F1C20-1A46-4455-B38B-5B2208429BD9}" srcOrd="0" destOrd="0" presId="urn:microsoft.com/office/officeart/2005/8/layout/hierarchy6"/>
    <dgm:cxn modelId="{C0FDDBCE-97F1-4175-9401-18F6D20EF729}" type="presParOf" srcId="{3BE62460-5A1B-42AD-AA22-8F2053C740FC}" destId="{8D267D45-4CE4-40AF-8F7E-1C0A71044C26}" srcOrd="1" destOrd="0" presId="urn:microsoft.com/office/officeart/2005/8/layout/hierarchy6"/>
    <dgm:cxn modelId="{9C37DAAC-1641-457D-A013-E03FE202AF1D}" type="presParOf" srcId="{8D267D45-4CE4-40AF-8F7E-1C0A71044C26}" destId="{80F7DB91-473A-4187-93E8-0F1253CF8AF2}" srcOrd="0" destOrd="0" presId="urn:microsoft.com/office/officeart/2005/8/layout/hierarchy6"/>
    <dgm:cxn modelId="{5F997B45-E773-437E-A59D-5DBC4691C65A}" type="presParOf" srcId="{8D267D45-4CE4-40AF-8F7E-1C0A71044C26}" destId="{ECF63F32-79DA-4405-99AC-6E6185C9ABBA}" srcOrd="1" destOrd="0" presId="urn:microsoft.com/office/officeart/2005/8/layout/hierarchy6"/>
    <dgm:cxn modelId="{48F25E09-6D94-45AA-AB2F-C360174B7703}" type="presParOf" srcId="{2489FC2D-42F2-4C1F-9686-D03C083D702E}" destId="{8446BA66-E67D-4138-978C-C62C662DDE72}" srcOrd="8" destOrd="0" presId="urn:microsoft.com/office/officeart/2005/8/layout/hierarchy6"/>
    <dgm:cxn modelId="{4C0FA16E-C88D-4D85-B21C-2E9B4AD51DF9}" type="presParOf" srcId="{2489FC2D-42F2-4C1F-9686-D03C083D702E}" destId="{58819A1A-53C4-47CB-A9EB-D7C348E4B3DC}" srcOrd="9" destOrd="0" presId="urn:microsoft.com/office/officeart/2005/8/layout/hierarchy6"/>
    <dgm:cxn modelId="{45843308-2412-48C8-887E-0E068FB7E0F5}" type="presParOf" srcId="{58819A1A-53C4-47CB-A9EB-D7C348E4B3DC}" destId="{C1224AF4-B10D-4C60-9F7D-10C691D29308}" srcOrd="0" destOrd="0" presId="urn:microsoft.com/office/officeart/2005/8/layout/hierarchy6"/>
    <dgm:cxn modelId="{B8D2A957-1B30-4218-833C-03C19DD669A0}" type="presParOf" srcId="{58819A1A-53C4-47CB-A9EB-D7C348E4B3DC}" destId="{A4C66DFA-08E9-4CAE-8324-DAF598007F12}" srcOrd="1" destOrd="0" presId="urn:microsoft.com/office/officeart/2005/8/layout/hierarchy6"/>
    <dgm:cxn modelId="{66289DA7-7159-48ED-A8B7-FFFF8B0C233B}" type="presParOf" srcId="{A4C66DFA-08E9-4CAE-8324-DAF598007F12}" destId="{8E299450-1318-44EA-A54C-E782F9AC96C8}" srcOrd="0" destOrd="0" presId="urn:microsoft.com/office/officeart/2005/8/layout/hierarchy6"/>
    <dgm:cxn modelId="{B6540E0E-5E79-49BC-A995-D21C51B8E07F}" type="presParOf" srcId="{A4C66DFA-08E9-4CAE-8324-DAF598007F12}" destId="{D8389D57-A61C-43C0-ADEB-551D74518AA0}" srcOrd="1" destOrd="0" presId="urn:microsoft.com/office/officeart/2005/8/layout/hierarchy6"/>
    <dgm:cxn modelId="{F048290C-5CFD-42F6-96C4-4A592F7E505F}" type="presParOf" srcId="{D8389D57-A61C-43C0-ADEB-551D74518AA0}" destId="{8BC98594-36E0-433D-908E-76677B2E4FC3}" srcOrd="0" destOrd="0" presId="urn:microsoft.com/office/officeart/2005/8/layout/hierarchy6"/>
    <dgm:cxn modelId="{786E644C-7D11-4FD4-9B8E-896E83028B8A}" type="presParOf" srcId="{D8389D57-A61C-43C0-ADEB-551D74518AA0}" destId="{5E1AE3E8-8427-4294-BCA2-1B432CDAD681}" srcOrd="1" destOrd="0" presId="urn:microsoft.com/office/officeart/2005/8/layout/hierarchy6"/>
    <dgm:cxn modelId="{A736709E-6920-4192-8171-E35EF9186028}" type="presParOf" srcId="{1524F960-2C82-4C95-8582-E0823B824E63}" destId="{CDAEF28F-AFDD-42A3-9DC0-310962813C4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AD3A87-873C-488E-ADA8-F6C828BE7D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D5BE655-CCDF-4E1F-8A6B-AA9FE992E67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2400" dirty="0" smtClean="0"/>
            <a:t>QC-</a:t>
          </a:r>
          <a:r>
            <a:rPr lang="de-DE" sz="2400" dirty="0" err="1" smtClean="0"/>
            <a:t>Results</a:t>
          </a:r>
          <a:endParaRPr lang="de-DE" sz="2400" dirty="0"/>
        </a:p>
      </dgm:t>
    </dgm:pt>
    <dgm:pt modelId="{05AA9CD5-DB85-4975-9B87-EC9239A4BA44}" type="parTrans" cxnId="{0E9AF556-5A74-4B1E-8F50-AD79D9D050D2}">
      <dgm:prSet/>
      <dgm:spPr/>
      <dgm:t>
        <a:bodyPr/>
        <a:lstStyle/>
        <a:p>
          <a:endParaRPr lang="de-DE"/>
        </a:p>
      </dgm:t>
    </dgm:pt>
    <dgm:pt modelId="{96361D7C-783E-4404-90CD-19DE0790A730}" type="sibTrans" cxnId="{0E9AF556-5A74-4B1E-8F50-AD79D9D050D2}">
      <dgm:prSet/>
      <dgm:spPr/>
      <dgm:t>
        <a:bodyPr/>
        <a:lstStyle/>
        <a:p>
          <a:endParaRPr lang="de-DE"/>
        </a:p>
      </dgm:t>
    </dgm:pt>
    <dgm:pt modelId="{0A13C3A6-1D64-46CD-86D2-7D3EA2F0328C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de-DE" sz="2400" dirty="0" smtClean="0"/>
            <a:t>checksums</a:t>
          </a:r>
          <a:endParaRPr lang="de-DE" sz="2400" dirty="0"/>
        </a:p>
      </dgm:t>
    </dgm:pt>
    <dgm:pt modelId="{AFC6DF73-E9A4-4F8F-A995-02592391D788}" type="parTrans" cxnId="{6FE115C1-C4AE-4DA9-8531-0B81D7A4582C}">
      <dgm:prSet/>
      <dgm:spPr/>
      <dgm:t>
        <a:bodyPr/>
        <a:lstStyle/>
        <a:p>
          <a:endParaRPr lang="de-DE" sz="2000"/>
        </a:p>
      </dgm:t>
    </dgm:pt>
    <dgm:pt modelId="{63F44042-62A2-42F0-B336-8E13A051FF64}" type="sibTrans" cxnId="{6FE115C1-C4AE-4DA9-8531-0B81D7A4582C}">
      <dgm:prSet/>
      <dgm:spPr/>
      <dgm:t>
        <a:bodyPr/>
        <a:lstStyle/>
        <a:p>
          <a:endParaRPr lang="de-DE"/>
        </a:p>
      </dgm:t>
    </dgm:pt>
    <dgm:pt modelId="{7EB81E8B-C7BF-4F5F-9ECF-5865F270EF4D}">
      <dgm:prSet phldrT="[Text]" custT="1"/>
      <dgm:spPr/>
      <dgm:t>
        <a:bodyPr/>
        <a:lstStyle/>
        <a:p>
          <a:r>
            <a:rPr lang="de-DE" sz="2400" dirty="0" err="1" smtClean="0"/>
            <a:t>config</a:t>
          </a:r>
          <a:endParaRPr lang="de-DE" sz="2400" dirty="0"/>
        </a:p>
      </dgm:t>
    </dgm:pt>
    <dgm:pt modelId="{DC87DBE5-1C88-4B53-BC70-E664A302F60F}" type="parTrans" cxnId="{8DA01FB8-DDAF-4000-B82D-9375348FF731}">
      <dgm:prSet/>
      <dgm:spPr/>
      <dgm:t>
        <a:bodyPr/>
        <a:lstStyle/>
        <a:p>
          <a:endParaRPr lang="de-DE" sz="2000"/>
        </a:p>
      </dgm:t>
    </dgm:pt>
    <dgm:pt modelId="{B29E11C0-A166-4386-9E48-1BAC53744257}" type="sibTrans" cxnId="{8DA01FB8-DDAF-4000-B82D-9375348FF731}">
      <dgm:prSet/>
      <dgm:spPr/>
      <dgm:t>
        <a:bodyPr/>
        <a:lstStyle/>
        <a:p>
          <a:endParaRPr lang="de-DE"/>
        </a:p>
      </dgm:t>
    </dgm:pt>
    <dgm:pt modelId="{4F4AA10B-6BBA-4FEE-A3DE-62FA91BB374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2400" dirty="0" smtClean="0"/>
            <a:t>check-logs</a:t>
          </a:r>
          <a:endParaRPr lang="de-DE" sz="2400" dirty="0"/>
        </a:p>
      </dgm:t>
    </dgm:pt>
    <dgm:pt modelId="{DECC21D6-334B-4C78-87DD-EAF1B51DF97E}" type="parTrans" cxnId="{407D656E-AC09-4BB3-A43C-9A0F16EF06DE}">
      <dgm:prSet/>
      <dgm:spPr/>
      <dgm:t>
        <a:bodyPr/>
        <a:lstStyle/>
        <a:p>
          <a:endParaRPr lang="de-DE" sz="2000"/>
        </a:p>
      </dgm:t>
    </dgm:pt>
    <dgm:pt modelId="{265BC7B2-C56F-4A0C-A6B0-9E324ABD07A3}" type="sibTrans" cxnId="{407D656E-AC09-4BB3-A43C-9A0F16EF06DE}">
      <dgm:prSet/>
      <dgm:spPr/>
      <dgm:t>
        <a:bodyPr/>
        <a:lstStyle/>
        <a:p>
          <a:endParaRPr lang="de-DE"/>
        </a:p>
      </dgm:t>
    </dgm:pt>
    <dgm:pt modelId="{4A7E1DF6-D61C-4DC9-A1A7-88B4C4602BC2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2400" dirty="0" err="1" smtClean="0"/>
            <a:t>tables</a:t>
          </a:r>
          <a:endParaRPr lang="de-DE" sz="2400" dirty="0"/>
        </a:p>
      </dgm:t>
    </dgm:pt>
    <dgm:pt modelId="{768EB5D1-B46F-40A6-98DF-5610A190039F}" type="parTrans" cxnId="{C97FBEA7-F915-410D-B5C3-DA700A5568CA}">
      <dgm:prSet/>
      <dgm:spPr/>
      <dgm:t>
        <a:bodyPr/>
        <a:lstStyle/>
        <a:p>
          <a:endParaRPr lang="de-DE" sz="2000"/>
        </a:p>
      </dgm:t>
    </dgm:pt>
    <dgm:pt modelId="{98DC0AE5-237E-446D-A7F1-6823EFE79281}" type="sibTrans" cxnId="{C97FBEA7-F915-410D-B5C3-DA700A5568CA}">
      <dgm:prSet/>
      <dgm:spPr/>
      <dgm:t>
        <a:bodyPr/>
        <a:lstStyle/>
        <a:p>
          <a:endParaRPr lang="de-DE"/>
        </a:p>
      </dgm:t>
    </dgm:pt>
    <dgm:pt modelId="{B09D22F0-06D9-4BE6-9FA7-527E9A145FEE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de-DE" sz="2400" dirty="0" smtClean="0"/>
            <a:t>file1</a:t>
          </a:r>
          <a:r>
            <a:rPr lang="de-DE" sz="2000" dirty="0" smtClean="0"/>
            <a:t/>
          </a:r>
          <a:br>
            <a:rPr lang="de-DE" sz="2000" dirty="0" smtClean="0"/>
          </a:br>
          <a:r>
            <a:rPr lang="de-DE" sz="2400" dirty="0" smtClean="0"/>
            <a:t>file2</a:t>
          </a:r>
          <a:r>
            <a:rPr lang="de-DE" sz="2000" dirty="0" smtClean="0"/>
            <a:t/>
          </a:r>
          <a:br>
            <a:rPr lang="de-DE" sz="2000" dirty="0" smtClean="0"/>
          </a:br>
          <a:r>
            <a:rPr lang="de-DE" sz="2000" dirty="0" smtClean="0">
              <a:latin typeface="Arial"/>
              <a:cs typeface="Arial"/>
            </a:rPr>
            <a:t>…</a:t>
          </a:r>
          <a:endParaRPr lang="de-DE" sz="2000" dirty="0"/>
        </a:p>
      </dgm:t>
    </dgm:pt>
    <dgm:pt modelId="{EB4C82DD-9D05-4F6E-99B3-215D295A6E09}" type="parTrans" cxnId="{274AFFB0-6181-4B96-A445-00C5D0B1C0F1}">
      <dgm:prSet/>
      <dgm:spPr/>
      <dgm:t>
        <a:bodyPr/>
        <a:lstStyle/>
        <a:p>
          <a:endParaRPr lang="de-DE"/>
        </a:p>
      </dgm:t>
    </dgm:pt>
    <dgm:pt modelId="{3A1BC760-4B0C-4047-BA18-F2CC9E0EE592}" type="sibTrans" cxnId="{274AFFB0-6181-4B96-A445-00C5D0B1C0F1}">
      <dgm:prSet/>
      <dgm:spPr/>
      <dgm:t>
        <a:bodyPr/>
        <a:lstStyle/>
        <a:p>
          <a:endParaRPr lang="de-DE"/>
        </a:p>
      </dgm:t>
    </dgm:pt>
    <dgm:pt modelId="{636845A0-ACFB-4D84-A7F4-4D91E55958F2}">
      <dgm:prSet phldrT="[Text]" custT="1"/>
      <dgm:spPr/>
      <dgm:t>
        <a:bodyPr/>
        <a:lstStyle/>
        <a:p>
          <a:r>
            <a:rPr lang="de-DE" sz="2400" dirty="0" err="1" smtClean="0"/>
            <a:t>session</a:t>
          </a:r>
          <a:r>
            <a:rPr lang="de-DE" sz="2400" dirty="0" smtClean="0"/>
            <a:t>-logs</a:t>
          </a:r>
          <a:endParaRPr lang="de-DE" sz="2400" dirty="0"/>
        </a:p>
      </dgm:t>
    </dgm:pt>
    <dgm:pt modelId="{B04E235E-7A5F-4870-B897-663B0DF9CFD6}" type="parTrans" cxnId="{86E37301-45A8-45D6-941D-2FF4BD0B111E}">
      <dgm:prSet/>
      <dgm:spPr/>
      <dgm:t>
        <a:bodyPr/>
        <a:lstStyle/>
        <a:p>
          <a:endParaRPr lang="de-DE" sz="2000"/>
        </a:p>
      </dgm:t>
    </dgm:pt>
    <dgm:pt modelId="{1A2F5125-9583-4AE8-A5D4-4927E75D4798}" type="sibTrans" cxnId="{86E37301-45A8-45D6-941D-2FF4BD0B111E}">
      <dgm:prSet/>
      <dgm:spPr/>
      <dgm:t>
        <a:bodyPr/>
        <a:lstStyle/>
        <a:p>
          <a:endParaRPr lang="de-DE"/>
        </a:p>
      </dgm:t>
    </dgm:pt>
    <dgm:pt modelId="{14BC6DB8-D7D0-4D9D-9C19-61FF1B0318B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2400" dirty="0" smtClean="0"/>
            <a:t>_Notes</a:t>
          </a:r>
          <a:endParaRPr lang="de-DE" sz="2400" dirty="0"/>
        </a:p>
      </dgm:t>
    </dgm:pt>
    <dgm:pt modelId="{F3A288D0-4B78-4AFD-ADEC-9411558F4C46}" type="parTrans" cxnId="{E3ED34F1-6789-4480-8A45-E751E272BE57}">
      <dgm:prSet/>
      <dgm:spPr/>
      <dgm:t>
        <a:bodyPr/>
        <a:lstStyle/>
        <a:p>
          <a:endParaRPr lang="de-DE" sz="2000"/>
        </a:p>
      </dgm:t>
    </dgm:pt>
    <dgm:pt modelId="{8B26CFB2-59F5-4B55-991A-1C0C56FCBF23}" type="sibTrans" cxnId="{E3ED34F1-6789-4480-8A45-E751E272BE57}">
      <dgm:prSet/>
      <dgm:spPr/>
      <dgm:t>
        <a:bodyPr/>
        <a:lstStyle/>
        <a:p>
          <a:endParaRPr lang="de-DE"/>
        </a:p>
      </dgm:t>
    </dgm:pt>
    <dgm:pt modelId="{9C598E01-23A7-4E77-8E95-4A15CF691D91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2400" dirty="0" smtClean="0"/>
            <a:t>_</a:t>
          </a:r>
          <a:r>
            <a:rPr lang="de-DE" sz="2400" dirty="0" err="1" smtClean="0"/>
            <a:t>Periods</a:t>
          </a:r>
          <a:endParaRPr lang="de-DE" sz="2400" dirty="0"/>
        </a:p>
      </dgm:t>
    </dgm:pt>
    <dgm:pt modelId="{6F9C66F1-134E-4C18-BA5D-9C38D436CE44}" type="parTrans" cxnId="{EA84FC10-C54C-482B-9B89-0310AF380717}">
      <dgm:prSet/>
      <dgm:spPr/>
      <dgm:t>
        <a:bodyPr/>
        <a:lstStyle/>
        <a:p>
          <a:endParaRPr lang="de-DE" sz="2000"/>
        </a:p>
      </dgm:t>
    </dgm:pt>
    <dgm:pt modelId="{C2D27A71-CB00-49A3-BB9B-B1E8D9F533F6}" type="sibTrans" cxnId="{EA84FC10-C54C-482B-9B89-0310AF380717}">
      <dgm:prSet/>
      <dgm:spPr/>
      <dgm:t>
        <a:bodyPr/>
        <a:lstStyle/>
        <a:p>
          <a:endParaRPr lang="de-DE"/>
        </a:p>
      </dgm:t>
    </dgm:pt>
    <dgm:pt modelId="{DD05CD88-61A6-4748-A84A-979AC50FF30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e-DE" sz="2400" dirty="0" smtClean="0"/>
            <a:t>Directory </a:t>
          </a:r>
          <a:r>
            <a:rPr lang="de-DE" sz="2400" dirty="0" err="1" smtClean="0"/>
            <a:t>structure</a:t>
          </a:r>
          <a:r>
            <a:rPr lang="de-DE" sz="2400" dirty="0" smtClean="0"/>
            <a:t> </a:t>
          </a:r>
          <a:r>
            <a:rPr lang="de-DE" sz="2400" dirty="0" err="1" smtClean="0"/>
            <a:t>of</a:t>
          </a:r>
          <a:r>
            <a:rPr lang="de-DE" sz="2400" dirty="0" smtClean="0"/>
            <a:t> </a:t>
          </a:r>
          <a:r>
            <a:rPr lang="de-DE" sz="2400" dirty="0" err="1" smtClean="0"/>
            <a:t>the</a:t>
          </a:r>
          <a:endParaRPr lang="de-DE" sz="2400" dirty="0" smtClean="0"/>
        </a:p>
        <a:p>
          <a:r>
            <a:rPr lang="de-DE" sz="2400" dirty="0" err="1" smtClean="0"/>
            <a:t>project</a:t>
          </a:r>
          <a:r>
            <a:rPr lang="de-DE" sz="2400" dirty="0" smtClean="0"/>
            <a:t> </a:t>
          </a:r>
          <a:r>
            <a:rPr lang="de-DE" sz="2400" dirty="0" err="1" smtClean="0"/>
            <a:t>tree</a:t>
          </a:r>
          <a:endParaRPr lang="de-DE" sz="2400" dirty="0"/>
        </a:p>
      </dgm:t>
    </dgm:pt>
    <dgm:pt modelId="{D70420DB-652D-4CD5-8FD0-93942B8595B3}" type="parTrans" cxnId="{504D2FFF-E88C-469D-97E9-BF7C6C4D2D62}">
      <dgm:prSet/>
      <dgm:spPr/>
      <dgm:t>
        <a:bodyPr/>
        <a:lstStyle/>
        <a:p>
          <a:endParaRPr lang="de-DE" sz="2000"/>
        </a:p>
      </dgm:t>
    </dgm:pt>
    <dgm:pt modelId="{4FF1080C-1C4C-4561-8288-F5A1C13DEB89}" type="sibTrans" cxnId="{504D2FFF-E88C-469D-97E9-BF7C6C4D2D62}">
      <dgm:prSet/>
      <dgm:spPr/>
      <dgm:t>
        <a:bodyPr/>
        <a:lstStyle/>
        <a:p>
          <a:endParaRPr lang="de-DE"/>
        </a:p>
      </dgm:t>
    </dgm:pt>
    <dgm:pt modelId="{25704D1B-219D-4D23-A673-89FBAEF4D91A}">
      <dgm:prSet phldrT="[Text]" custT="1"/>
      <dgm:spPr/>
      <dgm:t>
        <a:bodyPr/>
        <a:lstStyle/>
        <a:p>
          <a:r>
            <a:rPr lang="de-DE" sz="2400" dirty="0" err="1" smtClean="0"/>
            <a:t>session</a:t>
          </a:r>
          <a:endParaRPr lang="de-DE" sz="2400" dirty="0"/>
        </a:p>
      </dgm:t>
    </dgm:pt>
    <dgm:pt modelId="{51517529-688E-415C-988C-A98CCF1AC117}" type="parTrans" cxnId="{3A7E7277-6A86-4EB6-A304-FF61669B53F6}">
      <dgm:prSet/>
      <dgm:spPr/>
      <dgm:t>
        <a:bodyPr/>
        <a:lstStyle/>
        <a:p>
          <a:endParaRPr lang="de-DE"/>
        </a:p>
      </dgm:t>
    </dgm:pt>
    <dgm:pt modelId="{B7C00DC0-5880-4C50-ADE7-CCD7C5556835}" type="sibTrans" cxnId="{3A7E7277-6A86-4EB6-A304-FF61669B53F6}">
      <dgm:prSet/>
      <dgm:spPr/>
      <dgm:t>
        <a:bodyPr/>
        <a:lstStyle/>
        <a:p>
          <a:endParaRPr lang="de-DE"/>
        </a:p>
      </dgm:t>
    </dgm:pt>
    <dgm:pt modelId="{87A07F9B-9ED3-4FD0-9013-91F1045720FE}">
      <dgm:prSet phldrT="[Text]" custT="1"/>
      <dgm:spPr/>
      <dgm:t>
        <a:bodyPr/>
        <a:lstStyle/>
        <a:p>
          <a:r>
            <a:rPr lang="de-DE" sz="2400" dirty="0" err="1" smtClean="0"/>
            <a:t>version</a:t>
          </a:r>
          <a:endParaRPr lang="de-DE" sz="2400" dirty="0"/>
        </a:p>
      </dgm:t>
    </dgm:pt>
    <dgm:pt modelId="{197A2C42-F9D8-4B74-991F-D2733F30D28D}" type="parTrans" cxnId="{75834B71-6868-46D8-80D8-CBAE7178742F}">
      <dgm:prSet/>
      <dgm:spPr/>
      <dgm:t>
        <a:bodyPr/>
        <a:lstStyle/>
        <a:p>
          <a:endParaRPr lang="de-DE"/>
        </a:p>
      </dgm:t>
    </dgm:pt>
    <dgm:pt modelId="{B43960AF-A264-43BD-94B1-9064F35CD5F5}" type="sibTrans" cxnId="{75834B71-6868-46D8-80D8-CBAE7178742F}">
      <dgm:prSet/>
      <dgm:spPr/>
      <dgm:t>
        <a:bodyPr/>
        <a:lstStyle/>
        <a:p>
          <a:endParaRPr lang="de-DE"/>
        </a:p>
      </dgm:t>
    </dgm:pt>
    <dgm:pt modelId="{094A6C07-110F-40D9-B810-27BE8F17AE7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e-DE" sz="2400" dirty="0" err="1" smtClean="0"/>
            <a:t>data</a:t>
          </a:r>
          <a:endParaRPr lang="de-DE" sz="2400" dirty="0"/>
        </a:p>
      </dgm:t>
    </dgm:pt>
    <dgm:pt modelId="{3F4159A8-BFFC-48E7-9660-F9D2F9C83B06}" type="parTrans" cxnId="{6CE31873-CF88-42E6-A28C-838E6B134897}">
      <dgm:prSet/>
      <dgm:spPr/>
      <dgm:t>
        <a:bodyPr/>
        <a:lstStyle/>
        <a:p>
          <a:endParaRPr lang="de-DE"/>
        </a:p>
      </dgm:t>
    </dgm:pt>
    <dgm:pt modelId="{3BEADA42-41F0-4CDA-8D99-E01F42C600B0}" type="sibTrans" cxnId="{6CE31873-CF88-42E6-A28C-838E6B134897}">
      <dgm:prSet/>
      <dgm:spPr/>
      <dgm:t>
        <a:bodyPr/>
        <a:lstStyle/>
        <a:p>
          <a:endParaRPr lang="de-DE"/>
        </a:p>
      </dgm:t>
    </dgm:pt>
    <dgm:pt modelId="{07692776-D34C-4880-9568-3D54A8C57D98}" type="pres">
      <dgm:prSet presAssocID="{C5AD3A87-873C-488E-ADA8-F6C828BE7D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EAEF8E7F-C09F-48FE-BCA6-E3BE1C483E6D}" type="pres">
      <dgm:prSet presAssocID="{DD5BE655-CCDF-4E1F-8A6B-AA9FE992E676}" presName="hierRoot1" presStyleCnt="0">
        <dgm:presLayoutVars>
          <dgm:hierBranch val="init"/>
        </dgm:presLayoutVars>
      </dgm:prSet>
      <dgm:spPr/>
    </dgm:pt>
    <dgm:pt modelId="{0EACC5C1-890F-4EF9-AEBA-4AD921F451AE}" type="pres">
      <dgm:prSet presAssocID="{DD5BE655-CCDF-4E1F-8A6B-AA9FE992E676}" presName="rootComposite1" presStyleCnt="0"/>
      <dgm:spPr/>
    </dgm:pt>
    <dgm:pt modelId="{0D065AE0-BCC5-45D5-BF22-6BCA294164A0}" type="pres">
      <dgm:prSet presAssocID="{DD5BE655-CCDF-4E1F-8A6B-AA9FE992E676}" presName="rootText1" presStyleLbl="node0" presStyleIdx="0" presStyleCnt="1" custScaleX="130102" custScaleY="16592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0407DAF-A0A8-4D1D-B36C-6D8A6718EC67}" type="pres">
      <dgm:prSet presAssocID="{DD5BE655-CCDF-4E1F-8A6B-AA9FE992E676}" presName="rootConnector1" presStyleLbl="node1" presStyleIdx="0" presStyleCnt="0"/>
      <dgm:spPr/>
      <dgm:t>
        <a:bodyPr/>
        <a:lstStyle/>
        <a:p>
          <a:endParaRPr lang="de-DE"/>
        </a:p>
      </dgm:t>
    </dgm:pt>
    <dgm:pt modelId="{9866D2CC-C0D0-4221-8CF5-4648E6B8959F}" type="pres">
      <dgm:prSet presAssocID="{DD5BE655-CCDF-4E1F-8A6B-AA9FE992E676}" presName="hierChild2" presStyleCnt="0"/>
      <dgm:spPr/>
    </dgm:pt>
    <dgm:pt modelId="{9727BAE7-84B7-402D-910F-0956206DD9C0}" type="pres">
      <dgm:prSet presAssocID="{AFC6DF73-E9A4-4F8F-A995-02592391D788}" presName="Name37" presStyleLbl="parChTrans1D2" presStyleIdx="0" presStyleCnt="5"/>
      <dgm:spPr/>
      <dgm:t>
        <a:bodyPr/>
        <a:lstStyle/>
        <a:p>
          <a:endParaRPr lang="de-DE"/>
        </a:p>
      </dgm:t>
    </dgm:pt>
    <dgm:pt modelId="{C56D2905-5FE1-4C92-BF85-5D892D4F9A2B}" type="pres">
      <dgm:prSet presAssocID="{0A13C3A6-1D64-46CD-86D2-7D3EA2F0328C}" presName="hierRoot2" presStyleCnt="0">
        <dgm:presLayoutVars>
          <dgm:hierBranch val="init"/>
        </dgm:presLayoutVars>
      </dgm:prSet>
      <dgm:spPr/>
    </dgm:pt>
    <dgm:pt modelId="{3ADBFACE-8E8A-47E9-B619-3046C8D9C95B}" type="pres">
      <dgm:prSet presAssocID="{0A13C3A6-1D64-46CD-86D2-7D3EA2F0328C}" presName="rootComposite" presStyleCnt="0"/>
      <dgm:spPr/>
    </dgm:pt>
    <dgm:pt modelId="{719B12DB-F894-4A2B-B360-24DD544ECBFB}" type="pres">
      <dgm:prSet presAssocID="{0A13C3A6-1D64-46CD-86D2-7D3EA2F0328C}" presName="rootText" presStyleLbl="node2" presStyleIdx="0" presStyleCnt="5" custScaleX="13079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D2FB90A-B213-463D-820F-A7BC72F421DD}" type="pres">
      <dgm:prSet presAssocID="{0A13C3A6-1D64-46CD-86D2-7D3EA2F0328C}" presName="rootConnector" presStyleLbl="node2" presStyleIdx="0" presStyleCnt="5"/>
      <dgm:spPr/>
      <dgm:t>
        <a:bodyPr/>
        <a:lstStyle/>
        <a:p>
          <a:endParaRPr lang="de-DE"/>
        </a:p>
      </dgm:t>
    </dgm:pt>
    <dgm:pt modelId="{4BF66F8E-7BA0-4BDF-A20D-89B4D4F14331}" type="pres">
      <dgm:prSet presAssocID="{0A13C3A6-1D64-46CD-86D2-7D3EA2F0328C}" presName="hierChild4" presStyleCnt="0"/>
      <dgm:spPr/>
    </dgm:pt>
    <dgm:pt modelId="{F8EA3866-7507-46CD-B23E-B65C5E50ACC2}" type="pres">
      <dgm:prSet presAssocID="{EB4C82DD-9D05-4F6E-99B3-215D295A6E09}" presName="Name37" presStyleLbl="parChTrans1D3" presStyleIdx="0" presStyleCnt="7"/>
      <dgm:spPr/>
      <dgm:t>
        <a:bodyPr/>
        <a:lstStyle/>
        <a:p>
          <a:endParaRPr lang="de-DE"/>
        </a:p>
      </dgm:t>
    </dgm:pt>
    <dgm:pt modelId="{64356E04-7D27-4E83-95A4-9092D3E04C26}" type="pres">
      <dgm:prSet presAssocID="{B09D22F0-06D9-4BE6-9FA7-527E9A145FEE}" presName="hierRoot2" presStyleCnt="0">
        <dgm:presLayoutVars>
          <dgm:hierBranch val="init"/>
        </dgm:presLayoutVars>
      </dgm:prSet>
      <dgm:spPr/>
    </dgm:pt>
    <dgm:pt modelId="{77ACD530-E6CA-41DE-B45A-48420DC7DDDA}" type="pres">
      <dgm:prSet presAssocID="{B09D22F0-06D9-4BE6-9FA7-527E9A145FEE}" presName="rootComposite" presStyleCnt="0"/>
      <dgm:spPr/>
    </dgm:pt>
    <dgm:pt modelId="{FF3C857A-A974-4656-BA1F-08F65BF67987}" type="pres">
      <dgm:prSet presAssocID="{B09D22F0-06D9-4BE6-9FA7-527E9A145FEE}" presName="rootText" presStyleLbl="node3" presStyleIdx="0" presStyleCnt="7" custScaleY="20715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C3641D8-5DA2-41C2-ABF6-55E8AA3A4951}" type="pres">
      <dgm:prSet presAssocID="{B09D22F0-06D9-4BE6-9FA7-527E9A145FEE}" presName="rootConnector" presStyleLbl="node3" presStyleIdx="0" presStyleCnt="7"/>
      <dgm:spPr/>
      <dgm:t>
        <a:bodyPr/>
        <a:lstStyle/>
        <a:p>
          <a:endParaRPr lang="de-DE"/>
        </a:p>
      </dgm:t>
    </dgm:pt>
    <dgm:pt modelId="{3E6DD132-6D25-4B73-B31F-CC46CBE74072}" type="pres">
      <dgm:prSet presAssocID="{B09D22F0-06D9-4BE6-9FA7-527E9A145FEE}" presName="hierChild4" presStyleCnt="0"/>
      <dgm:spPr/>
    </dgm:pt>
    <dgm:pt modelId="{B947B0DC-B03C-4D88-A637-7D1243C4F449}" type="pres">
      <dgm:prSet presAssocID="{B09D22F0-06D9-4BE6-9FA7-527E9A145FEE}" presName="hierChild5" presStyleCnt="0"/>
      <dgm:spPr/>
    </dgm:pt>
    <dgm:pt modelId="{B1191012-27D2-4CDA-BA6A-5CB4036547FC}" type="pres">
      <dgm:prSet presAssocID="{0A13C3A6-1D64-46CD-86D2-7D3EA2F0328C}" presName="hierChild5" presStyleCnt="0"/>
      <dgm:spPr/>
    </dgm:pt>
    <dgm:pt modelId="{B25721D6-9987-48DC-98C0-D06AEC68327E}" type="pres">
      <dgm:prSet presAssocID="{B04E235E-7A5F-4870-B897-663B0DF9CFD6}" presName="Name37" presStyleLbl="parChTrans1D2" presStyleIdx="1" presStyleCnt="5"/>
      <dgm:spPr/>
      <dgm:t>
        <a:bodyPr/>
        <a:lstStyle/>
        <a:p>
          <a:endParaRPr lang="de-DE"/>
        </a:p>
      </dgm:t>
    </dgm:pt>
    <dgm:pt modelId="{D0AAE989-8F66-4616-B8AF-87D12F1A998C}" type="pres">
      <dgm:prSet presAssocID="{636845A0-ACFB-4D84-A7F4-4D91E55958F2}" presName="hierRoot2" presStyleCnt="0">
        <dgm:presLayoutVars>
          <dgm:hierBranch val="init"/>
        </dgm:presLayoutVars>
      </dgm:prSet>
      <dgm:spPr/>
    </dgm:pt>
    <dgm:pt modelId="{385721EF-E5D3-4883-979C-02C5878CD523}" type="pres">
      <dgm:prSet presAssocID="{636845A0-ACFB-4D84-A7F4-4D91E55958F2}" presName="rootComposite" presStyleCnt="0"/>
      <dgm:spPr/>
    </dgm:pt>
    <dgm:pt modelId="{C2F18337-832D-41AC-BD06-A32C4CEF7D14}" type="pres">
      <dgm:prSet presAssocID="{636845A0-ACFB-4D84-A7F4-4D91E55958F2}" presName="rootText" presStyleLbl="node2" presStyleIdx="1" presStyleCnt="5" custScaleX="14875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1DC8DB8-84DB-4D83-8053-8C51B208F003}" type="pres">
      <dgm:prSet presAssocID="{636845A0-ACFB-4D84-A7F4-4D91E55958F2}" presName="rootConnector" presStyleLbl="node2" presStyleIdx="1" presStyleCnt="5"/>
      <dgm:spPr/>
      <dgm:t>
        <a:bodyPr/>
        <a:lstStyle/>
        <a:p>
          <a:endParaRPr lang="de-DE"/>
        </a:p>
      </dgm:t>
    </dgm:pt>
    <dgm:pt modelId="{7D6B5B8B-CD89-47F5-A143-9F13A6877C72}" type="pres">
      <dgm:prSet presAssocID="{636845A0-ACFB-4D84-A7F4-4D91E55958F2}" presName="hierChild4" presStyleCnt="0"/>
      <dgm:spPr/>
    </dgm:pt>
    <dgm:pt modelId="{8D044B67-FBEA-4110-9CCF-7B0A274FD3F2}" type="pres">
      <dgm:prSet presAssocID="{DC87DBE5-1C88-4B53-BC70-E664A302F60F}" presName="Name37" presStyleLbl="parChTrans1D3" presStyleIdx="1" presStyleCnt="7"/>
      <dgm:spPr/>
      <dgm:t>
        <a:bodyPr/>
        <a:lstStyle/>
        <a:p>
          <a:endParaRPr lang="de-DE"/>
        </a:p>
      </dgm:t>
    </dgm:pt>
    <dgm:pt modelId="{8A0A90A9-F63E-49E4-9EA8-26C0C9900C21}" type="pres">
      <dgm:prSet presAssocID="{7EB81E8B-C7BF-4F5F-9ECF-5865F270EF4D}" presName="hierRoot2" presStyleCnt="0">
        <dgm:presLayoutVars>
          <dgm:hierBranch val="init"/>
        </dgm:presLayoutVars>
      </dgm:prSet>
      <dgm:spPr/>
    </dgm:pt>
    <dgm:pt modelId="{9F50578F-F9B3-4163-B78C-3DFF05AFD468}" type="pres">
      <dgm:prSet presAssocID="{7EB81E8B-C7BF-4F5F-9ECF-5865F270EF4D}" presName="rootComposite" presStyleCnt="0"/>
      <dgm:spPr/>
    </dgm:pt>
    <dgm:pt modelId="{8ACA6D33-7B7E-4141-A67E-F70D371F7116}" type="pres">
      <dgm:prSet presAssocID="{7EB81E8B-C7BF-4F5F-9ECF-5865F270EF4D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1C65E3B-B6E5-46B3-AE0A-A5256A8881EC}" type="pres">
      <dgm:prSet presAssocID="{7EB81E8B-C7BF-4F5F-9ECF-5865F270EF4D}" presName="rootConnector" presStyleLbl="node3" presStyleIdx="1" presStyleCnt="7"/>
      <dgm:spPr/>
      <dgm:t>
        <a:bodyPr/>
        <a:lstStyle/>
        <a:p>
          <a:endParaRPr lang="de-DE"/>
        </a:p>
      </dgm:t>
    </dgm:pt>
    <dgm:pt modelId="{F27BCDE7-A419-4AE0-B441-A76C9FB247FE}" type="pres">
      <dgm:prSet presAssocID="{7EB81E8B-C7BF-4F5F-9ECF-5865F270EF4D}" presName="hierChild4" presStyleCnt="0"/>
      <dgm:spPr/>
    </dgm:pt>
    <dgm:pt modelId="{D49BB218-F17A-44C7-92C2-B30DAC92BA4D}" type="pres">
      <dgm:prSet presAssocID="{7EB81E8B-C7BF-4F5F-9ECF-5865F270EF4D}" presName="hierChild5" presStyleCnt="0"/>
      <dgm:spPr/>
    </dgm:pt>
    <dgm:pt modelId="{3EBB2C1D-666E-409A-9CE5-AEA6FD0DF346}" type="pres">
      <dgm:prSet presAssocID="{51517529-688E-415C-988C-A98CCF1AC117}" presName="Name37" presStyleLbl="parChTrans1D3" presStyleIdx="2" presStyleCnt="7"/>
      <dgm:spPr/>
      <dgm:t>
        <a:bodyPr/>
        <a:lstStyle/>
        <a:p>
          <a:endParaRPr lang="de-DE"/>
        </a:p>
      </dgm:t>
    </dgm:pt>
    <dgm:pt modelId="{D02D116F-F5B1-48B4-B4CB-CCC914CEBA63}" type="pres">
      <dgm:prSet presAssocID="{25704D1B-219D-4D23-A673-89FBAEF4D91A}" presName="hierRoot2" presStyleCnt="0">
        <dgm:presLayoutVars>
          <dgm:hierBranch val="init"/>
        </dgm:presLayoutVars>
      </dgm:prSet>
      <dgm:spPr/>
    </dgm:pt>
    <dgm:pt modelId="{BE0EA906-5B4E-4C8E-AE05-7E1EC55901FD}" type="pres">
      <dgm:prSet presAssocID="{25704D1B-219D-4D23-A673-89FBAEF4D91A}" presName="rootComposite" presStyleCnt="0"/>
      <dgm:spPr/>
    </dgm:pt>
    <dgm:pt modelId="{BAE9D884-564D-4780-B7AB-FE906CFCB564}" type="pres">
      <dgm:prSet presAssocID="{25704D1B-219D-4D23-A673-89FBAEF4D91A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74794B2-C1D9-4655-BFC0-33A15C0A2DA4}" type="pres">
      <dgm:prSet presAssocID="{25704D1B-219D-4D23-A673-89FBAEF4D91A}" presName="rootConnector" presStyleLbl="node3" presStyleIdx="2" presStyleCnt="7"/>
      <dgm:spPr/>
      <dgm:t>
        <a:bodyPr/>
        <a:lstStyle/>
        <a:p>
          <a:endParaRPr lang="de-DE"/>
        </a:p>
      </dgm:t>
    </dgm:pt>
    <dgm:pt modelId="{64BD1E5C-E065-4526-B7E8-5748FB05CE90}" type="pres">
      <dgm:prSet presAssocID="{25704D1B-219D-4D23-A673-89FBAEF4D91A}" presName="hierChild4" presStyleCnt="0"/>
      <dgm:spPr/>
    </dgm:pt>
    <dgm:pt modelId="{82A5CF94-A3DB-4E32-9E58-97DAC42D57FC}" type="pres">
      <dgm:prSet presAssocID="{25704D1B-219D-4D23-A673-89FBAEF4D91A}" presName="hierChild5" presStyleCnt="0"/>
      <dgm:spPr/>
    </dgm:pt>
    <dgm:pt modelId="{79F6A893-D8AE-4B0C-85AE-833771B573CC}" type="pres">
      <dgm:prSet presAssocID="{197A2C42-F9D8-4B74-991F-D2733F30D28D}" presName="Name37" presStyleLbl="parChTrans1D3" presStyleIdx="3" presStyleCnt="7"/>
      <dgm:spPr/>
      <dgm:t>
        <a:bodyPr/>
        <a:lstStyle/>
        <a:p>
          <a:endParaRPr lang="de-DE"/>
        </a:p>
      </dgm:t>
    </dgm:pt>
    <dgm:pt modelId="{1D555278-91DD-4666-B644-923E80714124}" type="pres">
      <dgm:prSet presAssocID="{87A07F9B-9ED3-4FD0-9013-91F1045720FE}" presName="hierRoot2" presStyleCnt="0">
        <dgm:presLayoutVars>
          <dgm:hierBranch val="init"/>
        </dgm:presLayoutVars>
      </dgm:prSet>
      <dgm:spPr/>
    </dgm:pt>
    <dgm:pt modelId="{A2D29B94-D143-42DE-83E7-1AB43025F5D5}" type="pres">
      <dgm:prSet presAssocID="{87A07F9B-9ED3-4FD0-9013-91F1045720FE}" presName="rootComposite" presStyleCnt="0"/>
      <dgm:spPr/>
    </dgm:pt>
    <dgm:pt modelId="{3C6602D1-6390-4D42-8520-46FB389DC4C6}" type="pres">
      <dgm:prSet presAssocID="{87A07F9B-9ED3-4FD0-9013-91F1045720FE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FB0A24A-DB55-47A5-9C6D-7CF972999B32}" type="pres">
      <dgm:prSet presAssocID="{87A07F9B-9ED3-4FD0-9013-91F1045720FE}" presName="rootConnector" presStyleLbl="node3" presStyleIdx="3" presStyleCnt="7"/>
      <dgm:spPr/>
      <dgm:t>
        <a:bodyPr/>
        <a:lstStyle/>
        <a:p>
          <a:endParaRPr lang="de-DE"/>
        </a:p>
      </dgm:t>
    </dgm:pt>
    <dgm:pt modelId="{546FA008-257B-4193-B629-F1732C3C8003}" type="pres">
      <dgm:prSet presAssocID="{87A07F9B-9ED3-4FD0-9013-91F1045720FE}" presName="hierChild4" presStyleCnt="0"/>
      <dgm:spPr/>
    </dgm:pt>
    <dgm:pt modelId="{23E16C31-427B-4FA6-9C4F-4393FA35C1BC}" type="pres">
      <dgm:prSet presAssocID="{87A07F9B-9ED3-4FD0-9013-91F1045720FE}" presName="hierChild5" presStyleCnt="0"/>
      <dgm:spPr/>
    </dgm:pt>
    <dgm:pt modelId="{D58C7336-8381-4409-9C8D-B271E39AC629}" type="pres">
      <dgm:prSet presAssocID="{636845A0-ACFB-4D84-A7F4-4D91E55958F2}" presName="hierChild5" presStyleCnt="0"/>
      <dgm:spPr/>
    </dgm:pt>
    <dgm:pt modelId="{DF5930B3-3536-45A8-8EC6-D85CFD5C9DA1}" type="pres">
      <dgm:prSet presAssocID="{DECC21D6-334B-4C78-87DD-EAF1B51DF97E}" presName="Name37" presStyleLbl="parChTrans1D2" presStyleIdx="2" presStyleCnt="5"/>
      <dgm:spPr/>
      <dgm:t>
        <a:bodyPr/>
        <a:lstStyle/>
        <a:p>
          <a:endParaRPr lang="de-DE"/>
        </a:p>
      </dgm:t>
    </dgm:pt>
    <dgm:pt modelId="{E3348259-F1E7-44E5-A20A-3363D2A4A710}" type="pres">
      <dgm:prSet presAssocID="{4F4AA10B-6BBA-4FEE-A3DE-62FA91BB374F}" presName="hierRoot2" presStyleCnt="0">
        <dgm:presLayoutVars>
          <dgm:hierBranch val="init"/>
        </dgm:presLayoutVars>
      </dgm:prSet>
      <dgm:spPr/>
    </dgm:pt>
    <dgm:pt modelId="{62AED147-32F4-4D75-9AF9-BF7AAC32D387}" type="pres">
      <dgm:prSet presAssocID="{4F4AA10B-6BBA-4FEE-A3DE-62FA91BB374F}" presName="rootComposite" presStyleCnt="0"/>
      <dgm:spPr/>
    </dgm:pt>
    <dgm:pt modelId="{B42489EA-54FE-4BCE-A540-0695F71AE750}" type="pres">
      <dgm:prSet presAssocID="{4F4AA10B-6BBA-4FEE-A3DE-62FA91BB374F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98E9222-D633-499A-9F02-929C1F297735}" type="pres">
      <dgm:prSet presAssocID="{4F4AA10B-6BBA-4FEE-A3DE-62FA91BB374F}" presName="rootConnector" presStyleLbl="node2" presStyleIdx="2" presStyleCnt="5"/>
      <dgm:spPr/>
      <dgm:t>
        <a:bodyPr/>
        <a:lstStyle/>
        <a:p>
          <a:endParaRPr lang="de-DE"/>
        </a:p>
      </dgm:t>
    </dgm:pt>
    <dgm:pt modelId="{C6FC4F9D-0662-4E1E-B317-AE7305256F9E}" type="pres">
      <dgm:prSet presAssocID="{4F4AA10B-6BBA-4FEE-A3DE-62FA91BB374F}" presName="hierChild4" presStyleCnt="0"/>
      <dgm:spPr/>
    </dgm:pt>
    <dgm:pt modelId="{E3C59D4E-A37F-4168-AE35-2E1759BB9742}" type="pres">
      <dgm:prSet presAssocID="{F3A288D0-4B78-4AFD-ADEC-9411558F4C46}" presName="Name37" presStyleLbl="parChTrans1D3" presStyleIdx="4" presStyleCnt="7"/>
      <dgm:spPr/>
      <dgm:t>
        <a:bodyPr/>
        <a:lstStyle/>
        <a:p>
          <a:endParaRPr lang="de-DE"/>
        </a:p>
      </dgm:t>
    </dgm:pt>
    <dgm:pt modelId="{6021F48B-4402-482D-9A00-787437AB32BE}" type="pres">
      <dgm:prSet presAssocID="{14BC6DB8-D7D0-4D9D-9C19-61FF1B0318B4}" presName="hierRoot2" presStyleCnt="0">
        <dgm:presLayoutVars>
          <dgm:hierBranch val="init"/>
        </dgm:presLayoutVars>
      </dgm:prSet>
      <dgm:spPr/>
    </dgm:pt>
    <dgm:pt modelId="{3CA085E2-2881-4A17-963B-D5656C7ABD93}" type="pres">
      <dgm:prSet presAssocID="{14BC6DB8-D7D0-4D9D-9C19-61FF1B0318B4}" presName="rootComposite" presStyleCnt="0"/>
      <dgm:spPr/>
    </dgm:pt>
    <dgm:pt modelId="{ABDBD28D-27DC-4A74-ABCE-0B5F08494966}" type="pres">
      <dgm:prSet presAssocID="{14BC6DB8-D7D0-4D9D-9C19-61FF1B0318B4}" presName="rootText" presStyleLbl="node3" presStyleIdx="4" presStyleCnt="7" custScaleX="12090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DE0FE8F-0A92-4914-99AB-2465EB83642E}" type="pres">
      <dgm:prSet presAssocID="{14BC6DB8-D7D0-4D9D-9C19-61FF1B0318B4}" presName="rootConnector" presStyleLbl="node3" presStyleIdx="4" presStyleCnt="7"/>
      <dgm:spPr/>
      <dgm:t>
        <a:bodyPr/>
        <a:lstStyle/>
        <a:p>
          <a:endParaRPr lang="de-DE"/>
        </a:p>
      </dgm:t>
    </dgm:pt>
    <dgm:pt modelId="{BBFD527B-E541-4DDC-8A12-AD4BFEDB3B43}" type="pres">
      <dgm:prSet presAssocID="{14BC6DB8-D7D0-4D9D-9C19-61FF1B0318B4}" presName="hierChild4" presStyleCnt="0"/>
      <dgm:spPr/>
    </dgm:pt>
    <dgm:pt modelId="{57DEE554-7D00-49CD-8492-C8FC12864B20}" type="pres">
      <dgm:prSet presAssocID="{14BC6DB8-D7D0-4D9D-9C19-61FF1B0318B4}" presName="hierChild5" presStyleCnt="0"/>
      <dgm:spPr/>
    </dgm:pt>
    <dgm:pt modelId="{7F90F5A6-B10A-41C2-A375-D0AC3D66DFA5}" type="pres">
      <dgm:prSet presAssocID="{6F9C66F1-134E-4C18-BA5D-9C38D436CE44}" presName="Name37" presStyleLbl="parChTrans1D3" presStyleIdx="5" presStyleCnt="7"/>
      <dgm:spPr/>
      <dgm:t>
        <a:bodyPr/>
        <a:lstStyle/>
        <a:p>
          <a:endParaRPr lang="de-DE"/>
        </a:p>
      </dgm:t>
    </dgm:pt>
    <dgm:pt modelId="{A686402E-BC4B-415C-9F03-97C11D380BB1}" type="pres">
      <dgm:prSet presAssocID="{9C598E01-23A7-4E77-8E95-4A15CF691D91}" presName="hierRoot2" presStyleCnt="0">
        <dgm:presLayoutVars>
          <dgm:hierBranch val="init"/>
        </dgm:presLayoutVars>
      </dgm:prSet>
      <dgm:spPr/>
    </dgm:pt>
    <dgm:pt modelId="{CDD4EFFC-BE6F-4B5C-B2DA-9C2D6303F8DB}" type="pres">
      <dgm:prSet presAssocID="{9C598E01-23A7-4E77-8E95-4A15CF691D91}" presName="rootComposite" presStyleCnt="0"/>
      <dgm:spPr/>
    </dgm:pt>
    <dgm:pt modelId="{49B050E5-53C8-4362-BDC0-8BB6AC1A3E68}" type="pres">
      <dgm:prSet presAssocID="{9C598E01-23A7-4E77-8E95-4A15CF691D91}" presName="rootText" presStyleLbl="node3" presStyleIdx="5" presStyleCnt="7" custScaleX="11867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72A763B-8989-434E-8A13-FFDF866D6CB1}" type="pres">
      <dgm:prSet presAssocID="{9C598E01-23A7-4E77-8E95-4A15CF691D91}" presName="rootConnector" presStyleLbl="node3" presStyleIdx="5" presStyleCnt="7"/>
      <dgm:spPr/>
      <dgm:t>
        <a:bodyPr/>
        <a:lstStyle/>
        <a:p>
          <a:endParaRPr lang="de-DE"/>
        </a:p>
      </dgm:t>
    </dgm:pt>
    <dgm:pt modelId="{8152852C-B869-4FB0-A4B3-CD663D19E64C}" type="pres">
      <dgm:prSet presAssocID="{9C598E01-23A7-4E77-8E95-4A15CF691D91}" presName="hierChild4" presStyleCnt="0"/>
      <dgm:spPr/>
    </dgm:pt>
    <dgm:pt modelId="{29F12D98-7656-4AF8-82C0-E6BEDBF9A01D}" type="pres">
      <dgm:prSet presAssocID="{9C598E01-23A7-4E77-8E95-4A15CF691D91}" presName="hierChild5" presStyleCnt="0"/>
      <dgm:spPr/>
    </dgm:pt>
    <dgm:pt modelId="{54981717-0ECC-47B3-B9AF-A783EB1FDF89}" type="pres">
      <dgm:prSet presAssocID="{4F4AA10B-6BBA-4FEE-A3DE-62FA91BB374F}" presName="hierChild5" presStyleCnt="0"/>
      <dgm:spPr/>
    </dgm:pt>
    <dgm:pt modelId="{74FB8F76-CDED-4F8C-B171-3221CDF22862}" type="pres">
      <dgm:prSet presAssocID="{3F4159A8-BFFC-48E7-9660-F9D2F9C83B06}" presName="Name37" presStyleLbl="parChTrans1D2" presStyleIdx="3" presStyleCnt="5"/>
      <dgm:spPr/>
      <dgm:t>
        <a:bodyPr/>
        <a:lstStyle/>
        <a:p>
          <a:endParaRPr lang="de-DE"/>
        </a:p>
      </dgm:t>
    </dgm:pt>
    <dgm:pt modelId="{E67BC49F-B57E-4929-A1CF-FE267EC60180}" type="pres">
      <dgm:prSet presAssocID="{094A6C07-110F-40D9-B810-27BE8F17AE71}" presName="hierRoot2" presStyleCnt="0">
        <dgm:presLayoutVars>
          <dgm:hierBranch val="init"/>
        </dgm:presLayoutVars>
      </dgm:prSet>
      <dgm:spPr/>
    </dgm:pt>
    <dgm:pt modelId="{7CA47905-48EF-4547-AB11-79AFF360DBC3}" type="pres">
      <dgm:prSet presAssocID="{094A6C07-110F-40D9-B810-27BE8F17AE71}" presName="rootComposite" presStyleCnt="0"/>
      <dgm:spPr/>
    </dgm:pt>
    <dgm:pt modelId="{A4699E5F-BCDD-4DBC-8CC3-2347DA3B0E49}" type="pres">
      <dgm:prSet presAssocID="{094A6C07-110F-40D9-B810-27BE8F17AE7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90EE87F-1225-4FF8-AA67-0A9A825CC975}" type="pres">
      <dgm:prSet presAssocID="{094A6C07-110F-40D9-B810-27BE8F17AE71}" presName="rootConnector" presStyleLbl="node2" presStyleIdx="3" presStyleCnt="5"/>
      <dgm:spPr/>
      <dgm:t>
        <a:bodyPr/>
        <a:lstStyle/>
        <a:p>
          <a:endParaRPr lang="de-DE"/>
        </a:p>
      </dgm:t>
    </dgm:pt>
    <dgm:pt modelId="{0A1447B2-451C-4DFB-AA38-95D6DB71D3CB}" type="pres">
      <dgm:prSet presAssocID="{094A6C07-110F-40D9-B810-27BE8F17AE71}" presName="hierChild4" presStyleCnt="0"/>
      <dgm:spPr/>
    </dgm:pt>
    <dgm:pt modelId="{0D0FC70E-DE81-4774-B94E-13817B4AD33B}" type="pres">
      <dgm:prSet presAssocID="{D70420DB-652D-4CD5-8FD0-93942B8595B3}" presName="Name37" presStyleLbl="parChTrans1D3" presStyleIdx="6" presStyleCnt="7"/>
      <dgm:spPr/>
      <dgm:t>
        <a:bodyPr/>
        <a:lstStyle/>
        <a:p>
          <a:endParaRPr lang="de-DE"/>
        </a:p>
      </dgm:t>
    </dgm:pt>
    <dgm:pt modelId="{6A69B912-6F6E-48CA-A3CC-ED436AEBFBC1}" type="pres">
      <dgm:prSet presAssocID="{DD05CD88-61A6-4748-A84A-979AC50FF307}" presName="hierRoot2" presStyleCnt="0">
        <dgm:presLayoutVars>
          <dgm:hierBranch val="init"/>
        </dgm:presLayoutVars>
      </dgm:prSet>
      <dgm:spPr/>
    </dgm:pt>
    <dgm:pt modelId="{D46181C6-2190-4F6B-9CD0-BB0D6F252156}" type="pres">
      <dgm:prSet presAssocID="{DD05CD88-61A6-4748-A84A-979AC50FF307}" presName="rootComposite" presStyleCnt="0"/>
      <dgm:spPr/>
    </dgm:pt>
    <dgm:pt modelId="{816C4684-E3F9-42C6-A033-D700A9D0471D}" type="pres">
      <dgm:prSet presAssocID="{DD05CD88-61A6-4748-A84A-979AC50FF307}" presName="rootText" presStyleLbl="node3" presStyleIdx="6" presStyleCnt="7" custScaleX="143288" custScaleY="43224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78D7C3A-DDCA-4546-84FF-072560E2885C}" type="pres">
      <dgm:prSet presAssocID="{DD05CD88-61A6-4748-A84A-979AC50FF307}" presName="rootConnector" presStyleLbl="node3" presStyleIdx="6" presStyleCnt="7"/>
      <dgm:spPr/>
      <dgm:t>
        <a:bodyPr/>
        <a:lstStyle/>
        <a:p>
          <a:endParaRPr lang="de-DE"/>
        </a:p>
      </dgm:t>
    </dgm:pt>
    <dgm:pt modelId="{6D461C0F-A582-4776-8138-D71B7D062AC8}" type="pres">
      <dgm:prSet presAssocID="{DD05CD88-61A6-4748-A84A-979AC50FF307}" presName="hierChild4" presStyleCnt="0"/>
      <dgm:spPr/>
    </dgm:pt>
    <dgm:pt modelId="{6B574CC8-35A6-4276-8134-C80A6E0C4958}" type="pres">
      <dgm:prSet presAssocID="{DD05CD88-61A6-4748-A84A-979AC50FF307}" presName="hierChild5" presStyleCnt="0"/>
      <dgm:spPr/>
    </dgm:pt>
    <dgm:pt modelId="{E8B03B0C-7725-4976-947A-E60860366641}" type="pres">
      <dgm:prSet presAssocID="{094A6C07-110F-40D9-B810-27BE8F17AE71}" presName="hierChild5" presStyleCnt="0"/>
      <dgm:spPr/>
    </dgm:pt>
    <dgm:pt modelId="{3A999A97-97BD-42D7-95C8-95AB87DE5105}" type="pres">
      <dgm:prSet presAssocID="{768EB5D1-B46F-40A6-98DF-5610A190039F}" presName="Name37" presStyleLbl="parChTrans1D2" presStyleIdx="4" presStyleCnt="5"/>
      <dgm:spPr/>
      <dgm:t>
        <a:bodyPr/>
        <a:lstStyle/>
        <a:p>
          <a:endParaRPr lang="de-DE"/>
        </a:p>
      </dgm:t>
    </dgm:pt>
    <dgm:pt modelId="{C93AF053-1B2C-4465-866F-EC821714487E}" type="pres">
      <dgm:prSet presAssocID="{4A7E1DF6-D61C-4DC9-A1A7-88B4C4602BC2}" presName="hierRoot2" presStyleCnt="0">
        <dgm:presLayoutVars>
          <dgm:hierBranch val="init"/>
        </dgm:presLayoutVars>
      </dgm:prSet>
      <dgm:spPr/>
    </dgm:pt>
    <dgm:pt modelId="{C50BE5BF-7E4C-4823-B9A8-4BC7DCF9C30C}" type="pres">
      <dgm:prSet presAssocID="{4A7E1DF6-D61C-4DC9-A1A7-88B4C4602BC2}" presName="rootComposite" presStyleCnt="0"/>
      <dgm:spPr/>
    </dgm:pt>
    <dgm:pt modelId="{0773BF5B-AA09-4C0E-A341-EBEAAF326D82}" type="pres">
      <dgm:prSet presAssocID="{4A7E1DF6-D61C-4DC9-A1A7-88B4C4602BC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31440EA-1D77-446A-B5A0-A69906232E81}" type="pres">
      <dgm:prSet presAssocID="{4A7E1DF6-D61C-4DC9-A1A7-88B4C4602BC2}" presName="rootConnector" presStyleLbl="node2" presStyleIdx="4" presStyleCnt="5"/>
      <dgm:spPr/>
      <dgm:t>
        <a:bodyPr/>
        <a:lstStyle/>
        <a:p>
          <a:endParaRPr lang="de-DE"/>
        </a:p>
      </dgm:t>
    </dgm:pt>
    <dgm:pt modelId="{FBCBADFD-D7F2-4CCA-BC75-531D6DDCD8C2}" type="pres">
      <dgm:prSet presAssocID="{4A7E1DF6-D61C-4DC9-A1A7-88B4C4602BC2}" presName="hierChild4" presStyleCnt="0"/>
      <dgm:spPr/>
    </dgm:pt>
    <dgm:pt modelId="{372E8C0F-4659-4EE3-A9E2-8877534EDDB3}" type="pres">
      <dgm:prSet presAssocID="{4A7E1DF6-D61C-4DC9-A1A7-88B4C4602BC2}" presName="hierChild5" presStyleCnt="0"/>
      <dgm:spPr/>
    </dgm:pt>
    <dgm:pt modelId="{D24478F4-BED4-4CB9-A370-C2E328621FE0}" type="pres">
      <dgm:prSet presAssocID="{DD5BE655-CCDF-4E1F-8A6B-AA9FE992E676}" presName="hierChild3" presStyleCnt="0"/>
      <dgm:spPr/>
    </dgm:pt>
  </dgm:ptLst>
  <dgm:cxnLst>
    <dgm:cxn modelId="{FD13EDA9-F67D-40B5-AF98-2E876B8D34D3}" type="presOf" srcId="{4F4AA10B-6BBA-4FEE-A3DE-62FA91BB374F}" destId="{B42489EA-54FE-4BCE-A540-0695F71AE750}" srcOrd="0" destOrd="0" presId="urn:microsoft.com/office/officeart/2005/8/layout/orgChart1"/>
    <dgm:cxn modelId="{3327034D-72EA-4656-8A87-98FA6031E795}" type="presOf" srcId="{094A6C07-110F-40D9-B810-27BE8F17AE71}" destId="{A4699E5F-BCDD-4DBC-8CC3-2347DA3B0E49}" srcOrd="0" destOrd="0" presId="urn:microsoft.com/office/officeart/2005/8/layout/orgChart1"/>
    <dgm:cxn modelId="{226016B6-7856-45FF-9688-57F3C193411B}" type="presOf" srcId="{14BC6DB8-D7D0-4D9D-9C19-61FF1B0318B4}" destId="{3DE0FE8F-0A92-4914-99AB-2465EB83642E}" srcOrd="1" destOrd="0" presId="urn:microsoft.com/office/officeart/2005/8/layout/orgChart1"/>
    <dgm:cxn modelId="{3D14CFAA-4DC4-418E-B58C-EF470199DED9}" type="presOf" srcId="{4A7E1DF6-D61C-4DC9-A1A7-88B4C4602BC2}" destId="{E31440EA-1D77-446A-B5A0-A69906232E81}" srcOrd="1" destOrd="0" presId="urn:microsoft.com/office/officeart/2005/8/layout/orgChart1"/>
    <dgm:cxn modelId="{6FE115C1-C4AE-4DA9-8531-0B81D7A4582C}" srcId="{DD5BE655-CCDF-4E1F-8A6B-AA9FE992E676}" destId="{0A13C3A6-1D64-46CD-86D2-7D3EA2F0328C}" srcOrd="0" destOrd="0" parTransId="{AFC6DF73-E9A4-4F8F-A995-02592391D788}" sibTransId="{63F44042-62A2-42F0-B336-8E13A051FF64}"/>
    <dgm:cxn modelId="{F114878D-E8A1-4768-94D9-620B944F0C0B}" type="presOf" srcId="{DD5BE655-CCDF-4E1F-8A6B-AA9FE992E676}" destId="{0D065AE0-BCC5-45D5-BF22-6BCA294164A0}" srcOrd="0" destOrd="0" presId="urn:microsoft.com/office/officeart/2005/8/layout/orgChart1"/>
    <dgm:cxn modelId="{7984254B-361F-4D27-96D4-578BF2C8E724}" type="presOf" srcId="{87A07F9B-9ED3-4FD0-9013-91F1045720FE}" destId="{1FB0A24A-DB55-47A5-9C6D-7CF972999B32}" srcOrd="1" destOrd="0" presId="urn:microsoft.com/office/officeart/2005/8/layout/orgChart1"/>
    <dgm:cxn modelId="{4CCFD4D4-F803-43DB-9677-1FF8EB6E7C74}" type="presOf" srcId="{D70420DB-652D-4CD5-8FD0-93942B8595B3}" destId="{0D0FC70E-DE81-4774-B94E-13817B4AD33B}" srcOrd="0" destOrd="0" presId="urn:microsoft.com/office/officeart/2005/8/layout/orgChart1"/>
    <dgm:cxn modelId="{496B5941-1D75-4CA2-AE5F-51F194A8C8D1}" type="presOf" srcId="{87A07F9B-9ED3-4FD0-9013-91F1045720FE}" destId="{3C6602D1-6390-4D42-8520-46FB389DC4C6}" srcOrd="0" destOrd="0" presId="urn:microsoft.com/office/officeart/2005/8/layout/orgChart1"/>
    <dgm:cxn modelId="{47A79603-72B9-4CB3-A633-2C429CB6EA2E}" type="presOf" srcId="{9C598E01-23A7-4E77-8E95-4A15CF691D91}" destId="{B72A763B-8989-434E-8A13-FFDF866D6CB1}" srcOrd="1" destOrd="0" presId="urn:microsoft.com/office/officeart/2005/8/layout/orgChart1"/>
    <dgm:cxn modelId="{3E540253-7234-4BAE-9F04-6FEAFBB5685A}" type="presOf" srcId="{DC87DBE5-1C88-4B53-BC70-E664A302F60F}" destId="{8D044B67-FBEA-4110-9CCF-7B0A274FD3F2}" srcOrd="0" destOrd="0" presId="urn:microsoft.com/office/officeart/2005/8/layout/orgChart1"/>
    <dgm:cxn modelId="{228559CB-9A3C-4E9D-ABEA-F9ACE4695124}" type="presOf" srcId="{25704D1B-219D-4D23-A673-89FBAEF4D91A}" destId="{474794B2-C1D9-4655-BFC0-33A15C0A2DA4}" srcOrd="1" destOrd="0" presId="urn:microsoft.com/office/officeart/2005/8/layout/orgChart1"/>
    <dgm:cxn modelId="{C1631E6A-6E84-48FA-8F8A-DE183B0059E2}" type="presOf" srcId="{C5AD3A87-873C-488E-ADA8-F6C828BE7DD0}" destId="{07692776-D34C-4880-9568-3D54A8C57D98}" srcOrd="0" destOrd="0" presId="urn:microsoft.com/office/officeart/2005/8/layout/orgChart1"/>
    <dgm:cxn modelId="{D6BA8F74-507B-42C0-90A0-8391574503CB}" type="presOf" srcId="{636845A0-ACFB-4D84-A7F4-4D91E55958F2}" destId="{D1DC8DB8-84DB-4D83-8053-8C51B208F003}" srcOrd="1" destOrd="0" presId="urn:microsoft.com/office/officeart/2005/8/layout/orgChart1"/>
    <dgm:cxn modelId="{F17A7776-A890-4EB4-822B-5053258DC8BD}" type="presOf" srcId="{9C598E01-23A7-4E77-8E95-4A15CF691D91}" destId="{49B050E5-53C8-4362-BDC0-8BB6AC1A3E68}" srcOrd="0" destOrd="0" presId="urn:microsoft.com/office/officeart/2005/8/layout/orgChart1"/>
    <dgm:cxn modelId="{FF492D42-AD82-4524-8BB2-470C74024E10}" type="presOf" srcId="{F3A288D0-4B78-4AFD-ADEC-9411558F4C46}" destId="{E3C59D4E-A37F-4168-AE35-2E1759BB9742}" srcOrd="0" destOrd="0" presId="urn:microsoft.com/office/officeart/2005/8/layout/orgChart1"/>
    <dgm:cxn modelId="{524CD777-4357-4B22-806C-7DF760AEA6DE}" type="presOf" srcId="{0A13C3A6-1D64-46CD-86D2-7D3EA2F0328C}" destId="{BD2FB90A-B213-463D-820F-A7BC72F421DD}" srcOrd="1" destOrd="0" presId="urn:microsoft.com/office/officeart/2005/8/layout/orgChart1"/>
    <dgm:cxn modelId="{D85B6A04-0FAF-43CC-9976-0A8122F3329D}" type="presOf" srcId="{3F4159A8-BFFC-48E7-9660-F9D2F9C83B06}" destId="{74FB8F76-CDED-4F8C-B171-3221CDF22862}" srcOrd="0" destOrd="0" presId="urn:microsoft.com/office/officeart/2005/8/layout/orgChart1"/>
    <dgm:cxn modelId="{86E37301-45A8-45D6-941D-2FF4BD0B111E}" srcId="{DD5BE655-CCDF-4E1F-8A6B-AA9FE992E676}" destId="{636845A0-ACFB-4D84-A7F4-4D91E55958F2}" srcOrd="1" destOrd="0" parTransId="{B04E235E-7A5F-4870-B897-663B0DF9CFD6}" sibTransId="{1A2F5125-9583-4AE8-A5D4-4927E75D4798}"/>
    <dgm:cxn modelId="{75834B71-6868-46D8-80D8-CBAE7178742F}" srcId="{636845A0-ACFB-4D84-A7F4-4D91E55958F2}" destId="{87A07F9B-9ED3-4FD0-9013-91F1045720FE}" srcOrd="2" destOrd="0" parTransId="{197A2C42-F9D8-4B74-991F-D2733F30D28D}" sibTransId="{B43960AF-A264-43BD-94B1-9064F35CD5F5}"/>
    <dgm:cxn modelId="{6D4D9C28-DB20-475B-A75C-A84D08B6DD29}" type="presOf" srcId="{4F4AA10B-6BBA-4FEE-A3DE-62FA91BB374F}" destId="{998E9222-D633-499A-9F02-929C1F297735}" srcOrd="1" destOrd="0" presId="urn:microsoft.com/office/officeart/2005/8/layout/orgChart1"/>
    <dgm:cxn modelId="{27F9708D-02D0-479C-ACA8-2845397BB2D0}" type="presOf" srcId="{636845A0-ACFB-4D84-A7F4-4D91E55958F2}" destId="{C2F18337-832D-41AC-BD06-A32C4CEF7D14}" srcOrd="0" destOrd="0" presId="urn:microsoft.com/office/officeart/2005/8/layout/orgChart1"/>
    <dgm:cxn modelId="{58A233CF-349C-41BE-A86E-FBBE4BA7ADAA}" type="presOf" srcId="{B09D22F0-06D9-4BE6-9FA7-527E9A145FEE}" destId="{8C3641D8-5DA2-41C2-ABF6-55E8AA3A4951}" srcOrd="1" destOrd="0" presId="urn:microsoft.com/office/officeart/2005/8/layout/orgChart1"/>
    <dgm:cxn modelId="{3A7E7277-6A86-4EB6-A304-FF61669B53F6}" srcId="{636845A0-ACFB-4D84-A7F4-4D91E55958F2}" destId="{25704D1B-219D-4D23-A673-89FBAEF4D91A}" srcOrd="1" destOrd="0" parTransId="{51517529-688E-415C-988C-A98CCF1AC117}" sibTransId="{B7C00DC0-5880-4C50-ADE7-CCD7C5556835}"/>
    <dgm:cxn modelId="{FFCF5D35-F4B7-44F9-820E-994FD47DE896}" type="presOf" srcId="{25704D1B-219D-4D23-A673-89FBAEF4D91A}" destId="{BAE9D884-564D-4780-B7AB-FE906CFCB564}" srcOrd="0" destOrd="0" presId="urn:microsoft.com/office/officeart/2005/8/layout/orgChart1"/>
    <dgm:cxn modelId="{C97FBEA7-F915-410D-B5C3-DA700A5568CA}" srcId="{DD5BE655-CCDF-4E1F-8A6B-AA9FE992E676}" destId="{4A7E1DF6-D61C-4DC9-A1A7-88B4C4602BC2}" srcOrd="4" destOrd="0" parTransId="{768EB5D1-B46F-40A6-98DF-5610A190039F}" sibTransId="{98DC0AE5-237E-446D-A7F1-6823EFE79281}"/>
    <dgm:cxn modelId="{0E9AF556-5A74-4B1E-8F50-AD79D9D050D2}" srcId="{C5AD3A87-873C-488E-ADA8-F6C828BE7DD0}" destId="{DD5BE655-CCDF-4E1F-8A6B-AA9FE992E676}" srcOrd="0" destOrd="0" parTransId="{05AA9CD5-DB85-4975-9B87-EC9239A4BA44}" sibTransId="{96361D7C-783E-4404-90CD-19DE0790A730}"/>
    <dgm:cxn modelId="{964809FA-C527-4592-ACA0-9420580FF168}" type="presOf" srcId="{DECC21D6-334B-4C78-87DD-EAF1B51DF97E}" destId="{DF5930B3-3536-45A8-8EC6-D85CFD5C9DA1}" srcOrd="0" destOrd="0" presId="urn:microsoft.com/office/officeart/2005/8/layout/orgChart1"/>
    <dgm:cxn modelId="{EA84FC10-C54C-482B-9B89-0310AF380717}" srcId="{4F4AA10B-6BBA-4FEE-A3DE-62FA91BB374F}" destId="{9C598E01-23A7-4E77-8E95-4A15CF691D91}" srcOrd="1" destOrd="0" parTransId="{6F9C66F1-134E-4C18-BA5D-9C38D436CE44}" sibTransId="{C2D27A71-CB00-49A3-BB9B-B1E8D9F533F6}"/>
    <dgm:cxn modelId="{FC6493E6-7597-4730-86D2-99731B046860}" type="presOf" srcId="{EB4C82DD-9D05-4F6E-99B3-215D295A6E09}" destId="{F8EA3866-7507-46CD-B23E-B65C5E50ACC2}" srcOrd="0" destOrd="0" presId="urn:microsoft.com/office/officeart/2005/8/layout/orgChart1"/>
    <dgm:cxn modelId="{F96CE71B-5406-4806-BA67-F42E0ABC9F2B}" type="presOf" srcId="{7EB81E8B-C7BF-4F5F-9ECF-5865F270EF4D}" destId="{8ACA6D33-7B7E-4141-A67E-F70D371F7116}" srcOrd="0" destOrd="0" presId="urn:microsoft.com/office/officeart/2005/8/layout/orgChart1"/>
    <dgm:cxn modelId="{4DA0890C-B36D-4250-89F3-D87B495562E1}" type="presOf" srcId="{B09D22F0-06D9-4BE6-9FA7-527E9A145FEE}" destId="{FF3C857A-A974-4656-BA1F-08F65BF67987}" srcOrd="0" destOrd="0" presId="urn:microsoft.com/office/officeart/2005/8/layout/orgChart1"/>
    <dgm:cxn modelId="{FCC237C1-07B4-4AF2-A968-016AC47D485F}" type="presOf" srcId="{094A6C07-110F-40D9-B810-27BE8F17AE71}" destId="{590EE87F-1225-4FF8-AA67-0A9A825CC975}" srcOrd="1" destOrd="0" presId="urn:microsoft.com/office/officeart/2005/8/layout/orgChart1"/>
    <dgm:cxn modelId="{22CEE821-4145-4954-BE01-2C3A265997DF}" type="presOf" srcId="{197A2C42-F9D8-4B74-991F-D2733F30D28D}" destId="{79F6A893-D8AE-4B0C-85AE-833771B573CC}" srcOrd="0" destOrd="0" presId="urn:microsoft.com/office/officeart/2005/8/layout/orgChart1"/>
    <dgm:cxn modelId="{E3ED34F1-6789-4480-8A45-E751E272BE57}" srcId="{4F4AA10B-6BBA-4FEE-A3DE-62FA91BB374F}" destId="{14BC6DB8-D7D0-4D9D-9C19-61FF1B0318B4}" srcOrd="0" destOrd="0" parTransId="{F3A288D0-4B78-4AFD-ADEC-9411558F4C46}" sibTransId="{8B26CFB2-59F5-4B55-991A-1C0C56FCBF23}"/>
    <dgm:cxn modelId="{DC179ABB-2D9B-4C86-9958-3A75A0E74900}" type="presOf" srcId="{DD05CD88-61A6-4748-A84A-979AC50FF307}" destId="{816C4684-E3F9-42C6-A033-D700A9D0471D}" srcOrd="0" destOrd="0" presId="urn:microsoft.com/office/officeart/2005/8/layout/orgChart1"/>
    <dgm:cxn modelId="{50CBB86C-C07D-42C4-BBD8-685E0033FFE6}" type="presOf" srcId="{768EB5D1-B46F-40A6-98DF-5610A190039F}" destId="{3A999A97-97BD-42D7-95C8-95AB87DE5105}" srcOrd="0" destOrd="0" presId="urn:microsoft.com/office/officeart/2005/8/layout/orgChart1"/>
    <dgm:cxn modelId="{407D656E-AC09-4BB3-A43C-9A0F16EF06DE}" srcId="{DD5BE655-CCDF-4E1F-8A6B-AA9FE992E676}" destId="{4F4AA10B-6BBA-4FEE-A3DE-62FA91BB374F}" srcOrd="2" destOrd="0" parTransId="{DECC21D6-334B-4C78-87DD-EAF1B51DF97E}" sibTransId="{265BC7B2-C56F-4A0C-A6B0-9E324ABD07A3}"/>
    <dgm:cxn modelId="{504D2FFF-E88C-469D-97E9-BF7C6C4D2D62}" srcId="{094A6C07-110F-40D9-B810-27BE8F17AE71}" destId="{DD05CD88-61A6-4748-A84A-979AC50FF307}" srcOrd="0" destOrd="0" parTransId="{D70420DB-652D-4CD5-8FD0-93942B8595B3}" sibTransId="{4FF1080C-1C4C-4561-8288-F5A1C13DEB89}"/>
    <dgm:cxn modelId="{6CE31873-CF88-42E6-A28C-838E6B134897}" srcId="{DD5BE655-CCDF-4E1F-8A6B-AA9FE992E676}" destId="{094A6C07-110F-40D9-B810-27BE8F17AE71}" srcOrd="3" destOrd="0" parTransId="{3F4159A8-BFFC-48E7-9660-F9D2F9C83B06}" sibTransId="{3BEADA42-41F0-4CDA-8D99-E01F42C600B0}"/>
    <dgm:cxn modelId="{4FF3A0C8-7962-4F76-8F7E-B975F9594A7C}" type="presOf" srcId="{DD5BE655-CCDF-4E1F-8A6B-AA9FE992E676}" destId="{20407DAF-A0A8-4D1D-B36C-6D8A6718EC67}" srcOrd="1" destOrd="0" presId="urn:microsoft.com/office/officeart/2005/8/layout/orgChart1"/>
    <dgm:cxn modelId="{AE5072CD-5E57-4C8E-A12F-3547D4C6FEAF}" type="presOf" srcId="{B04E235E-7A5F-4870-B897-663B0DF9CFD6}" destId="{B25721D6-9987-48DC-98C0-D06AEC68327E}" srcOrd="0" destOrd="0" presId="urn:microsoft.com/office/officeart/2005/8/layout/orgChart1"/>
    <dgm:cxn modelId="{274AFFB0-6181-4B96-A445-00C5D0B1C0F1}" srcId="{0A13C3A6-1D64-46CD-86D2-7D3EA2F0328C}" destId="{B09D22F0-06D9-4BE6-9FA7-527E9A145FEE}" srcOrd="0" destOrd="0" parTransId="{EB4C82DD-9D05-4F6E-99B3-215D295A6E09}" sibTransId="{3A1BC760-4B0C-4047-BA18-F2CC9E0EE592}"/>
    <dgm:cxn modelId="{D2D26856-1C8A-4D99-BDD4-241E2D9A17DC}" type="presOf" srcId="{DD05CD88-61A6-4748-A84A-979AC50FF307}" destId="{478D7C3A-DDCA-4546-84FF-072560E2885C}" srcOrd="1" destOrd="0" presId="urn:microsoft.com/office/officeart/2005/8/layout/orgChart1"/>
    <dgm:cxn modelId="{12C12962-5C42-4CF7-85A0-A8BA92B91950}" type="presOf" srcId="{51517529-688E-415C-988C-A98CCF1AC117}" destId="{3EBB2C1D-666E-409A-9CE5-AEA6FD0DF346}" srcOrd="0" destOrd="0" presId="urn:microsoft.com/office/officeart/2005/8/layout/orgChart1"/>
    <dgm:cxn modelId="{94B1B603-D00A-4FBA-9CCF-D272A739B1BB}" type="presOf" srcId="{0A13C3A6-1D64-46CD-86D2-7D3EA2F0328C}" destId="{719B12DB-F894-4A2B-B360-24DD544ECBFB}" srcOrd="0" destOrd="0" presId="urn:microsoft.com/office/officeart/2005/8/layout/orgChart1"/>
    <dgm:cxn modelId="{09BFA62A-68E0-466B-AC48-AE69A56C575D}" type="presOf" srcId="{AFC6DF73-E9A4-4F8F-A995-02592391D788}" destId="{9727BAE7-84B7-402D-910F-0956206DD9C0}" srcOrd="0" destOrd="0" presId="urn:microsoft.com/office/officeart/2005/8/layout/orgChart1"/>
    <dgm:cxn modelId="{9BA10D04-583A-41AD-B85C-649C25E9200A}" type="presOf" srcId="{4A7E1DF6-D61C-4DC9-A1A7-88B4C4602BC2}" destId="{0773BF5B-AA09-4C0E-A341-EBEAAF326D82}" srcOrd="0" destOrd="0" presId="urn:microsoft.com/office/officeart/2005/8/layout/orgChart1"/>
    <dgm:cxn modelId="{25A5BFC8-50F9-44C6-B9CB-66D75C065CF3}" type="presOf" srcId="{14BC6DB8-D7D0-4D9D-9C19-61FF1B0318B4}" destId="{ABDBD28D-27DC-4A74-ABCE-0B5F08494966}" srcOrd="0" destOrd="0" presId="urn:microsoft.com/office/officeart/2005/8/layout/orgChart1"/>
    <dgm:cxn modelId="{00AEEA83-6BE9-4944-8E07-DE9657A61F7C}" type="presOf" srcId="{6F9C66F1-134E-4C18-BA5D-9C38D436CE44}" destId="{7F90F5A6-B10A-41C2-A375-D0AC3D66DFA5}" srcOrd="0" destOrd="0" presId="urn:microsoft.com/office/officeart/2005/8/layout/orgChart1"/>
    <dgm:cxn modelId="{A9638344-414A-4C62-A5B7-A1ECE7B79F53}" type="presOf" srcId="{7EB81E8B-C7BF-4F5F-9ECF-5865F270EF4D}" destId="{81C65E3B-B6E5-46B3-AE0A-A5256A8881EC}" srcOrd="1" destOrd="0" presId="urn:microsoft.com/office/officeart/2005/8/layout/orgChart1"/>
    <dgm:cxn modelId="{8DA01FB8-DDAF-4000-B82D-9375348FF731}" srcId="{636845A0-ACFB-4D84-A7F4-4D91E55958F2}" destId="{7EB81E8B-C7BF-4F5F-9ECF-5865F270EF4D}" srcOrd="0" destOrd="0" parTransId="{DC87DBE5-1C88-4B53-BC70-E664A302F60F}" sibTransId="{B29E11C0-A166-4386-9E48-1BAC53744257}"/>
    <dgm:cxn modelId="{9AB6AC72-5DB2-494A-976A-773B56C76FDA}" type="presParOf" srcId="{07692776-D34C-4880-9568-3D54A8C57D98}" destId="{EAEF8E7F-C09F-48FE-BCA6-E3BE1C483E6D}" srcOrd="0" destOrd="0" presId="urn:microsoft.com/office/officeart/2005/8/layout/orgChart1"/>
    <dgm:cxn modelId="{AFC823C6-7583-4482-BB6F-FCE6B8662FF4}" type="presParOf" srcId="{EAEF8E7F-C09F-48FE-BCA6-E3BE1C483E6D}" destId="{0EACC5C1-890F-4EF9-AEBA-4AD921F451AE}" srcOrd="0" destOrd="0" presId="urn:microsoft.com/office/officeart/2005/8/layout/orgChart1"/>
    <dgm:cxn modelId="{2E695E24-406E-4E35-9A75-F558B87EACC0}" type="presParOf" srcId="{0EACC5C1-890F-4EF9-AEBA-4AD921F451AE}" destId="{0D065AE0-BCC5-45D5-BF22-6BCA294164A0}" srcOrd="0" destOrd="0" presId="urn:microsoft.com/office/officeart/2005/8/layout/orgChart1"/>
    <dgm:cxn modelId="{8B5B42E1-3B1A-49BD-A3C6-BB44A4AB86FA}" type="presParOf" srcId="{0EACC5C1-890F-4EF9-AEBA-4AD921F451AE}" destId="{20407DAF-A0A8-4D1D-B36C-6D8A6718EC67}" srcOrd="1" destOrd="0" presId="urn:microsoft.com/office/officeart/2005/8/layout/orgChart1"/>
    <dgm:cxn modelId="{31D99E52-E89F-454C-AC07-5F659F07265C}" type="presParOf" srcId="{EAEF8E7F-C09F-48FE-BCA6-E3BE1C483E6D}" destId="{9866D2CC-C0D0-4221-8CF5-4648E6B8959F}" srcOrd="1" destOrd="0" presId="urn:microsoft.com/office/officeart/2005/8/layout/orgChart1"/>
    <dgm:cxn modelId="{B7C6399B-BCF9-4EE5-8C63-F2543689B6DC}" type="presParOf" srcId="{9866D2CC-C0D0-4221-8CF5-4648E6B8959F}" destId="{9727BAE7-84B7-402D-910F-0956206DD9C0}" srcOrd="0" destOrd="0" presId="urn:microsoft.com/office/officeart/2005/8/layout/orgChart1"/>
    <dgm:cxn modelId="{A7A7A5D5-4886-4952-AFB1-9D428009DA59}" type="presParOf" srcId="{9866D2CC-C0D0-4221-8CF5-4648E6B8959F}" destId="{C56D2905-5FE1-4C92-BF85-5D892D4F9A2B}" srcOrd="1" destOrd="0" presId="urn:microsoft.com/office/officeart/2005/8/layout/orgChart1"/>
    <dgm:cxn modelId="{0B16097C-ED34-483C-B854-F1D2AD5C9F08}" type="presParOf" srcId="{C56D2905-5FE1-4C92-BF85-5D892D4F9A2B}" destId="{3ADBFACE-8E8A-47E9-B619-3046C8D9C95B}" srcOrd="0" destOrd="0" presId="urn:microsoft.com/office/officeart/2005/8/layout/orgChart1"/>
    <dgm:cxn modelId="{B5B608E0-7D79-4877-9C3C-A4B079AF0B4C}" type="presParOf" srcId="{3ADBFACE-8E8A-47E9-B619-3046C8D9C95B}" destId="{719B12DB-F894-4A2B-B360-24DD544ECBFB}" srcOrd="0" destOrd="0" presId="urn:microsoft.com/office/officeart/2005/8/layout/orgChart1"/>
    <dgm:cxn modelId="{B67879C0-53DE-4FF3-B897-A376F296E3E2}" type="presParOf" srcId="{3ADBFACE-8E8A-47E9-B619-3046C8D9C95B}" destId="{BD2FB90A-B213-463D-820F-A7BC72F421DD}" srcOrd="1" destOrd="0" presId="urn:microsoft.com/office/officeart/2005/8/layout/orgChart1"/>
    <dgm:cxn modelId="{1A8CE94C-3256-4FA3-BC6C-D5CD4A33D411}" type="presParOf" srcId="{C56D2905-5FE1-4C92-BF85-5D892D4F9A2B}" destId="{4BF66F8E-7BA0-4BDF-A20D-89B4D4F14331}" srcOrd="1" destOrd="0" presId="urn:microsoft.com/office/officeart/2005/8/layout/orgChart1"/>
    <dgm:cxn modelId="{BC8021D6-CED2-4359-BAA5-79EABAB63935}" type="presParOf" srcId="{4BF66F8E-7BA0-4BDF-A20D-89B4D4F14331}" destId="{F8EA3866-7507-46CD-B23E-B65C5E50ACC2}" srcOrd="0" destOrd="0" presId="urn:microsoft.com/office/officeart/2005/8/layout/orgChart1"/>
    <dgm:cxn modelId="{0109201C-06C7-4CB7-83ED-FAE7304E5E75}" type="presParOf" srcId="{4BF66F8E-7BA0-4BDF-A20D-89B4D4F14331}" destId="{64356E04-7D27-4E83-95A4-9092D3E04C26}" srcOrd="1" destOrd="0" presId="urn:microsoft.com/office/officeart/2005/8/layout/orgChart1"/>
    <dgm:cxn modelId="{C387BF2E-FF5C-43B1-A5A5-1909E0022A3C}" type="presParOf" srcId="{64356E04-7D27-4E83-95A4-9092D3E04C26}" destId="{77ACD530-E6CA-41DE-B45A-48420DC7DDDA}" srcOrd="0" destOrd="0" presId="urn:microsoft.com/office/officeart/2005/8/layout/orgChart1"/>
    <dgm:cxn modelId="{6A0B7E5F-961E-4411-85A2-F024A4A3E46B}" type="presParOf" srcId="{77ACD530-E6CA-41DE-B45A-48420DC7DDDA}" destId="{FF3C857A-A974-4656-BA1F-08F65BF67987}" srcOrd="0" destOrd="0" presId="urn:microsoft.com/office/officeart/2005/8/layout/orgChart1"/>
    <dgm:cxn modelId="{255A6D57-6BC6-48D3-A4BE-EDC442A056E8}" type="presParOf" srcId="{77ACD530-E6CA-41DE-B45A-48420DC7DDDA}" destId="{8C3641D8-5DA2-41C2-ABF6-55E8AA3A4951}" srcOrd="1" destOrd="0" presId="urn:microsoft.com/office/officeart/2005/8/layout/orgChart1"/>
    <dgm:cxn modelId="{B33EC22D-934E-4328-A7F1-7F84E71A667E}" type="presParOf" srcId="{64356E04-7D27-4E83-95A4-9092D3E04C26}" destId="{3E6DD132-6D25-4B73-B31F-CC46CBE74072}" srcOrd="1" destOrd="0" presId="urn:microsoft.com/office/officeart/2005/8/layout/orgChart1"/>
    <dgm:cxn modelId="{47C5677E-7695-4178-91B8-3C963F4BB6BC}" type="presParOf" srcId="{64356E04-7D27-4E83-95A4-9092D3E04C26}" destId="{B947B0DC-B03C-4D88-A637-7D1243C4F449}" srcOrd="2" destOrd="0" presId="urn:microsoft.com/office/officeart/2005/8/layout/orgChart1"/>
    <dgm:cxn modelId="{779D39BF-D00B-4A83-A4C1-23CAAE37817D}" type="presParOf" srcId="{C56D2905-5FE1-4C92-BF85-5D892D4F9A2B}" destId="{B1191012-27D2-4CDA-BA6A-5CB4036547FC}" srcOrd="2" destOrd="0" presId="urn:microsoft.com/office/officeart/2005/8/layout/orgChart1"/>
    <dgm:cxn modelId="{555C05BA-3D56-4707-9967-F8F46E701071}" type="presParOf" srcId="{9866D2CC-C0D0-4221-8CF5-4648E6B8959F}" destId="{B25721D6-9987-48DC-98C0-D06AEC68327E}" srcOrd="2" destOrd="0" presId="urn:microsoft.com/office/officeart/2005/8/layout/orgChart1"/>
    <dgm:cxn modelId="{F98F19FA-13D8-4B67-8245-9D7A36733DEB}" type="presParOf" srcId="{9866D2CC-C0D0-4221-8CF5-4648E6B8959F}" destId="{D0AAE989-8F66-4616-B8AF-87D12F1A998C}" srcOrd="3" destOrd="0" presId="urn:microsoft.com/office/officeart/2005/8/layout/orgChart1"/>
    <dgm:cxn modelId="{5200D498-6A98-49E2-8384-9F1C07214C59}" type="presParOf" srcId="{D0AAE989-8F66-4616-B8AF-87D12F1A998C}" destId="{385721EF-E5D3-4883-979C-02C5878CD523}" srcOrd="0" destOrd="0" presId="urn:microsoft.com/office/officeart/2005/8/layout/orgChart1"/>
    <dgm:cxn modelId="{9A8DA7E3-80B1-42CF-9542-EB92EE461C9C}" type="presParOf" srcId="{385721EF-E5D3-4883-979C-02C5878CD523}" destId="{C2F18337-832D-41AC-BD06-A32C4CEF7D14}" srcOrd="0" destOrd="0" presId="urn:microsoft.com/office/officeart/2005/8/layout/orgChart1"/>
    <dgm:cxn modelId="{AFD2C956-2BE0-4458-A96F-ACC46C50C2C4}" type="presParOf" srcId="{385721EF-E5D3-4883-979C-02C5878CD523}" destId="{D1DC8DB8-84DB-4D83-8053-8C51B208F003}" srcOrd="1" destOrd="0" presId="urn:microsoft.com/office/officeart/2005/8/layout/orgChart1"/>
    <dgm:cxn modelId="{FF8EF0FB-7D66-4159-87F4-C5C694E729D8}" type="presParOf" srcId="{D0AAE989-8F66-4616-B8AF-87D12F1A998C}" destId="{7D6B5B8B-CD89-47F5-A143-9F13A6877C72}" srcOrd="1" destOrd="0" presId="urn:microsoft.com/office/officeart/2005/8/layout/orgChart1"/>
    <dgm:cxn modelId="{52E4B5E8-A8B0-4B12-BBC4-DB476B6A2B11}" type="presParOf" srcId="{7D6B5B8B-CD89-47F5-A143-9F13A6877C72}" destId="{8D044B67-FBEA-4110-9CCF-7B0A274FD3F2}" srcOrd="0" destOrd="0" presId="urn:microsoft.com/office/officeart/2005/8/layout/orgChart1"/>
    <dgm:cxn modelId="{38893E02-8468-492D-AD13-A2B32B3BB6F0}" type="presParOf" srcId="{7D6B5B8B-CD89-47F5-A143-9F13A6877C72}" destId="{8A0A90A9-F63E-49E4-9EA8-26C0C9900C21}" srcOrd="1" destOrd="0" presId="urn:microsoft.com/office/officeart/2005/8/layout/orgChart1"/>
    <dgm:cxn modelId="{DFB5C525-E01A-44E2-8CA1-8CB36039A645}" type="presParOf" srcId="{8A0A90A9-F63E-49E4-9EA8-26C0C9900C21}" destId="{9F50578F-F9B3-4163-B78C-3DFF05AFD468}" srcOrd="0" destOrd="0" presId="urn:microsoft.com/office/officeart/2005/8/layout/orgChart1"/>
    <dgm:cxn modelId="{23806936-358E-4FF1-95CC-8D518D0D7CE0}" type="presParOf" srcId="{9F50578F-F9B3-4163-B78C-3DFF05AFD468}" destId="{8ACA6D33-7B7E-4141-A67E-F70D371F7116}" srcOrd="0" destOrd="0" presId="urn:microsoft.com/office/officeart/2005/8/layout/orgChart1"/>
    <dgm:cxn modelId="{988BAA42-631E-45C4-BBC8-487ABAFD0EBA}" type="presParOf" srcId="{9F50578F-F9B3-4163-B78C-3DFF05AFD468}" destId="{81C65E3B-B6E5-46B3-AE0A-A5256A8881EC}" srcOrd="1" destOrd="0" presId="urn:microsoft.com/office/officeart/2005/8/layout/orgChart1"/>
    <dgm:cxn modelId="{CED9B553-22DC-41CC-B98B-8C88B7AECDB3}" type="presParOf" srcId="{8A0A90A9-F63E-49E4-9EA8-26C0C9900C21}" destId="{F27BCDE7-A419-4AE0-B441-A76C9FB247FE}" srcOrd="1" destOrd="0" presId="urn:microsoft.com/office/officeart/2005/8/layout/orgChart1"/>
    <dgm:cxn modelId="{6314209F-265D-41D7-9F30-ED50872DB256}" type="presParOf" srcId="{8A0A90A9-F63E-49E4-9EA8-26C0C9900C21}" destId="{D49BB218-F17A-44C7-92C2-B30DAC92BA4D}" srcOrd="2" destOrd="0" presId="urn:microsoft.com/office/officeart/2005/8/layout/orgChart1"/>
    <dgm:cxn modelId="{E396BB89-9F48-453E-AD24-E886FD131C41}" type="presParOf" srcId="{7D6B5B8B-CD89-47F5-A143-9F13A6877C72}" destId="{3EBB2C1D-666E-409A-9CE5-AEA6FD0DF346}" srcOrd="2" destOrd="0" presId="urn:microsoft.com/office/officeart/2005/8/layout/orgChart1"/>
    <dgm:cxn modelId="{B4E42E1A-857B-4E6B-9346-00612DC08EF7}" type="presParOf" srcId="{7D6B5B8B-CD89-47F5-A143-9F13A6877C72}" destId="{D02D116F-F5B1-48B4-B4CB-CCC914CEBA63}" srcOrd="3" destOrd="0" presId="urn:microsoft.com/office/officeart/2005/8/layout/orgChart1"/>
    <dgm:cxn modelId="{0D635C94-CEDF-4925-9967-0339C826FD60}" type="presParOf" srcId="{D02D116F-F5B1-48B4-B4CB-CCC914CEBA63}" destId="{BE0EA906-5B4E-4C8E-AE05-7E1EC55901FD}" srcOrd="0" destOrd="0" presId="urn:microsoft.com/office/officeart/2005/8/layout/orgChart1"/>
    <dgm:cxn modelId="{55087595-F93B-4A5D-9CF0-EBA81E16068D}" type="presParOf" srcId="{BE0EA906-5B4E-4C8E-AE05-7E1EC55901FD}" destId="{BAE9D884-564D-4780-B7AB-FE906CFCB564}" srcOrd="0" destOrd="0" presId="urn:microsoft.com/office/officeart/2005/8/layout/orgChart1"/>
    <dgm:cxn modelId="{83A4D689-5115-42AE-B828-FDDC6D423272}" type="presParOf" srcId="{BE0EA906-5B4E-4C8E-AE05-7E1EC55901FD}" destId="{474794B2-C1D9-4655-BFC0-33A15C0A2DA4}" srcOrd="1" destOrd="0" presId="urn:microsoft.com/office/officeart/2005/8/layout/orgChart1"/>
    <dgm:cxn modelId="{59348AF5-002A-471C-AA54-57F33E364886}" type="presParOf" srcId="{D02D116F-F5B1-48B4-B4CB-CCC914CEBA63}" destId="{64BD1E5C-E065-4526-B7E8-5748FB05CE90}" srcOrd="1" destOrd="0" presId="urn:microsoft.com/office/officeart/2005/8/layout/orgChart1"/>
    <dgm:cxn modelId="{D4E11444-5BAF-49FA-A0E2-0EB74A698419}" type="presParOf" srcId="{D02D116F-F5B1-48B4-B4CB-CCC914CEBA63}" destId="{82A5CF94-A3DB-4E32-9E58-97DAC42D57FC}" srcOrd="2" destOrd="0" presId="urn:microsoft.com/office/officeart/2005/8/layout/orgChart1"/>
    <dgm:cxn modelId="{5801F2FC-FECA-46BE-A052-398132B48AF6}" type="presParOf" srcId="{7D6B5B8B-CD89-47F5-A143-9F13A6877C72}" destId="{79F6A893-D8AE-4B0C-85AE-833771B573CC}" srcOrd="4" destOrd="0" presId="urn:microsoft.com/office/officeart/2005/8/layout/orgChart1"/>
    <dgm:cxn modelId="{39ADAAEC-4FB4-48BF-9E90-4CCC07D17D56}" type="presParOf" srcId="{7D6B5B8B-CD89-47F5-A143-9F13A6877C72}" destId="{1D555278-91DD-4666-B644-923E80714124}" srcOrd="5" destOrd="0" presId="urn:microsoft.com/office/officeart/2005/8/layout/orgChart1"/>
    <dgm:cxn modelId="{D69264B2-A321-4173-B55B-E599AAAC12FE}" type="presParOf" srcId="{1D555278-91DD-4666-B644-923E80714124}" destId="{A2D29B94-D143-42DE-83E7-1AB43025F5D5}" srcOrd="0" destOrd="0" presId="urn:microsoft.com/office/officeart/2005/8/layout/orgChart1"/>
    <dgm:cxn modelId="{9A56B16F-BB35-4923-AB09-C4687555C632}" type="presParOf" srcId="{A2D29B94-D143-42DE-83E7-1AB43025F5D5}" destId="{3C6602D1-6390-4D42-8520-46FB389DC4C6}" srcOrd="0" destOrd="0" presId="urn:microsoft.com/office/officeart/2005/8/layout/orgChart1"/>
    <dgm:cxn modelId="{876208A5-738C-44FB-8EC6-4C1EDF4D7354}" type="presParOf" srcId="{A2D29B94-D143-42DE-83E7-1AB43025F5D5}" destId="{1FB0A24A-DB55-47A5-9C6D-7CF972999B32}" srcOrd="1" destOrd="0" presId="urn:microsoft.com/office/officeart/2005/8/layout/orgChart1"/>
    <dgm:cxn modelId="{4AC90943-0249-40D2-9069-1F77066E37BE}" type="presParOf" srcId="{1D555278-91DD-4666-B644-923E80714124}" destId="{546FA008-257B-4193-B629-F1732C3C8003}" srcOrd="1" destOrd="0" presId="urn:microsoft.com/office/officeart/2005/8/layout/orgChart1"/>
    <dgm:cxn modelId="{692B25C1-C466-4C29-8A2C-52925F28C991}" type="presParOf" srcId="{1D555278-91DD-4666-B644-923E80714124}" destId="{23E16C31-427B-4FA6-9C4F-4393FA35C1BC}" srcOrd="2" destOrd="0" presId="urn:microsoft.com/office/officeart/2005/8/layout/orgChart1"/>
    <dgm:cxn modelId="{8B190268-D710-40F4-9F63-2403C637F4A3}" type="presParOf" srcId="{D0AAE989-8F66-4616-B8AF-87D12F1A998C}" destId="{D58C7336-8381-4409-9C8D-B271E39AC629}" srcOrd="2" destOrd="0" presId="urn:microsoft.com/office/officeart/2005/8/layout/orgChart1"/>
    <dgm:cxn modelId="{BC2A0821-53DF-40D5-8898-B974045B6213}" type="presParOf" srcId="{9866D2CC-C0D0-4221-8CF5-4648E6B8959F}" destId="{DF5930B3-3536-45A8-8EC6-D85CFD5C9DA1}" srcOrd="4" destOrd="0" presId="urn:microsoft.com/office/officeart/2005/8/layout/orgChart1"/>
    <dgm:cxn modelId="{472823D0-4A0E-46A6-8519-01DB54EC24E3}" type="presParOf" srcId="{9866D2CC-C0D0-4221-8CF5-4648E6B8959F}" destId="{E3348259-F1E7-44E5-A20A-3363D2A4A710}" srcOrd="5" destOrd="0" presId="urn:microsoft.com/office/officeart/2005/8/layout/orgChart1"/>
    <dgm:cxn modelId="{CE2E2FDB-7551-4C13-9B7D-733AF42B92FE}" type="presParOf" srcId="{E3348259-F1E7-44E5-A20A-3363D2A4A710}" destId="{62AED147-32F4-4D75-9AF9-BF7AAC32D387}" srcOrd="0" destOrd="0" presId="urn:microsoft.com/office/officeart/2005/8/layout/orgChart1"/>
    <dgm:cxn modelId="{04E7E86C-F6AB-4B82-B708-68EE7F392F22}" type="presParOf" srcId="{62AED147-32F4-4D75-9AF9-BF7AAC32D387}" destId="{B42489EA-54FE-4BCE-A540-0695F71AE750}" srcOrd="0" destOrd="0" presId="urn:microsoft.com/office/officeart/2005/8/layout/orgChart1"/>
    <dgm:cxn modelId="{978E83BE-B725-4CB3-8EA9-8C1A01A16A16}" type="presParOf" srcId="{62AED147-32F4-4D75-9AF9-BF7AAC32D387}" destId="{998E9222-D633-499A-9F02-929C1F297735}" srcOrd="1" destOrd="0" presId="urn:microsoft.com/office/officeart/2005/8/layout/orgChart1"/>
    <dgm:cxn modelId="{90DE0471-2AF6-445F-AAA2-03B82DEED99D}" type="presParOf" srcId="{E3348259-F1E7-44E5-A20A-3363D2A4A710}" destId="{C6FC4F9D-0662-4E1E-B317-AE7305256F9E}" srcOrd="1" destOrd="0" presId="urn:microsoft.com/office/officeart/2005/8/layout/orgChart1"/>
    <dgm:cxn modelId="{A4D4E96B-412C-4CA2-ADE4-990C6DE1D924}" type="presParOf" srcId="{C6FC4F9D-0662-4E1E-B317-AE7305256F9E}" destId="{E3C59D4E-A37F-4168-AE35-2E1759BB9742}" srcOrd="0" destOrd="0" presId="urn:microsoft.com/office/officeart/2005/8/layout/orgChart1"/>
    <dgm:cxn modelId="{ABC6F9A3-1711-4294-ABB1-5ECE61B9AB82}" type="presParOf" srcId="{C6FC4F9D-0662-4E1E-B317-AE7305256F9E}" destId="{6021F48B-4402-482D-9A00-787437AB32BE}" srcOrd="1" destOrd="0" presId="urn:microsoft.com/office/officeart/2005/8/layout/orgChart1"/>
    <dgm:cxn modelId="{A3504420-E184-4BBC-B7E7-E199486BC946}" type="presParOf" srcId="{6021F48B-4402-482D-9A00-787437AB32BE}" destId="{3CA085E2-2881-4A17-963B-D5656C7ABD93}" srcOrd="0" destOrd="0" presId="urn:microsoft.com/office/officeart/2005/8/layout/orgChart1"/>
    <dgm:cxn modelId="{5CF69006-347F-4375-9E4D-C761666F5A48}" type="presParOf" srcId="{3CA085E2-2881-4A17-963B-D5656C7ABD93}" destId="{ABDBD28D-27DC-4A74-ABCE-0B5F08494966}" srcOrd="0" destOrd="0" presId="urn:microsoft.com/office/officeart/2005/8/layout/orgChart1"/>
    <dgm:cxn modelId="{0B5838B7-7B17-4C4F-AEEE-16322CA685F5}" type="presParOf" srcId="{3CA085E2-2881-4A17-963B-D5656C7ABD93}" destId="{3DE0FE8F-0A92-4914-99AB-2465EB83642E}" srcOrd="1" destOrd="0" presId="urn:microsoft.com/office/officeart/2005/8/layout/orgChart1"/>
    <dgm:cxn modelId="{C0DF6BB1-04BF-4082-96E3-1F6BDF7A4D25}" type="presParOf" srcId="{6021F48B-4402-482D-9A00-787437AB32BE}" destId="{BBFD527B-E541-4DDC-8A12-AD4BFEDB3B43}" srcOrd="1" destOrd="0" presId="urn:microsoft.com/office/officeart/2005/8/layout/orgChart1"/>
    <dgm:cxn modelId="{811325EE-7E83-4CBE-B223-C43441AC2EDE}" type="presParOf" srcId="{6021F48B-4402-482D-9A00-787437AB32BE}" destId="{57DEE554-7D00-49CD-8492-C8FC12864B20}" srcOrd="2" destOrd="0" presId="urn:microsoft.com/office/officeart/2005/8/layout/orgChart1"/>
    <dgm:cxn modelId="{DFA15E0E-2ED4-4BA4-B6A8-284328AD7349}" type="presParOf" srcId="{C6FC4F9D-0662-4E1E-B317-AE7305256F9E}" destId="{7F90F5A6-B10A-41C2-A375-D0AC3D66DFA5}" srcOrd="2" destOrd="0" presId="urn:microsoft.com/office/officeart/2005/8/layout/orgChart1"/>
    <dgm:cxn modelId="{6E309AF3-BFCF-43AC-9520-E4BECDDE7C49}" type="presParOf" srcId="{C6FC4F9D-0662-4E1E-B317-AE7305256F9E}" destId="{A686402E-BC4B-415C-9F03-97C11D380BB1}" srcOrd="3" destOrd="0" presId="urn:microsoft.com/office/officeart/2005/8/layout/orgChart1"/>
    <dgm:cxn modelId="{8E62DFDA-59D8-4F66-8032-3BB947AA82A2}" type="presParOf" srcId="{A686402E-BC4B-415C-9F03-97C11D380BB1}" destId="{CDD4EFFC-BE6F-4B5C-B2DA-9C2D6303F8DB}" srcOrd="0" destOrd="0" presId="urn:microsoft.com/office/officeart/2005/8/layout/orgChart1"/>
    <dgm:cxn modelId="{6DB79ABE-646B-49B6-A874-073EDA63B634}" type="presParOf" srcId="{CDD4EFFC-BE6F-4B5C-B2DA-9C2D6303F8DB}" destId="{49B050E5-53C8-4362-BDC0-8BB6AC1A3E68}" srcOrd="0" destOrd="0" presId="urn:microsoft.com/office/officeart/2005/8/layout/orgChart1"/>
    <dgm:cxn modelId="{9C0569A6-E4C8-41E9-B4A4-30205CBA7C1E}" type="presParOf" srcId="{CDD4EFFC-BE6F-4B5C-B2DA-9C2D6303F8DB}" destId="{B72A763B-8989-434E-8A13-FFDF866D6CB1}" srcOrd="1" destOrd="0" presId="urn:microsoft.com/office/officeart/2005/8/layout/orgChart1"/>
    <dgm:cxn modelId="{CFEEB169-72E8-4933-A9EF-C99768B94DEB}" type="presParOf" srcId="{A686402E-BC4B-415C-9F03-97C11D380BB1}" destId="{8152852C-B869-4FB0-A4B3-CD663D19E64C}" srcOrd="1" destOrd="0" presId="urn:microsoft.com/office/officeart/2005/8/layout/orgChart1"/>
    <dgm:cxn modelId="{AA1272B7-203F-4938-8355-29578C3CD835}" type="presParOf" srcId="{A686402E-BC4B-415C-9F03-97C11D380BB1}" destId="{29F12D98-7656-4AF8-82C0-E6BEDBF9A01D}" srcOrd="2" destOrd="0" presId="urn:microsoft.com/office/officeart/2005/8/layout/orgChart1"/>
    <dgm:cxn modelId="{19DF8500-0082-41AB-AC55-1CA7496326D2}" type="presParOf" srcId="{E3348259-F1E7-44E5-A20A-3363D2A4A710}" destId="{54981717-0ECC-47B3-B9AF-A783EB1FDF89}" srcOrd="2" destOrd="0" presId="urn:microsoft.com/office/officeart/2005/8/layout/orgChart1"/>
    <dgm:cxn modelId="{945D5650-B2AA-492F-B4BD-7F270BE4F4AE}" type="presParOf" srcId="{9866D2CC-C0D0-4221-8CF5-4648E6B8959F}" destId="{74FB8F76-CDED-4F8C-B171-3221CDF22862}" srcOrd="6" destOrd="0" presId="urn:microsoft.com/office/officeart/2005/8/layout/orgChart1"/>
    <dgm:cxn modelId="{54633D26-81AE-4B01-9831-610C4237F171}" type="presParOf" srcId="{9866D2CC-C0D0-4221-8CF5-4648E6B8959F}" destId="{E67BC49F-B57E-4929-A1CF-FE267EC60180}" srcOrd="7" destOrd="0" presId="urn:microsoft.com/office/officeart/2005/8/layout/orgChart1"/>
    <dgm:cxn modelId="{8AE4D4E2-BA1B-4EAE-867F-0DB6D91E1726}" type="presParOf" srcId="{E67BC49F-B57E-4929-A1CF-FE267EC60180}" destId="{7CA47905-48EF-4547-AB11-79AFF360DBC3}" srcOrd="0" destOrd="0" presId="urn:microsoft.com/office/officeart/2005/8/layout/orgChart1"/>
    <dgm:cxn modelId="{B9CB81BF-27D0-4051-B389-27FC73FDAA3D}" type="presParOf" srcId="{7CA47905-48EF-4547-AB11-79AFF360DBC3}" destId="{A4699E5F-BCDD-4DBC-8CC3-2347DA3B0E49}" srcOrd="0" destOrd="0" presId="urn:microsoft.com/office/officeart/2005/8/layout/orgChart1"/>
    <dgm:cxn modelId="{75C02E64-C34B-45C9-A39B-5C1B0BE36B37}" type="presParOf" srcId="{7CA47905-48EF-4547-AB11-79AFF360DBC3}" destId="{590EE87F-1225-4FF8-AA67-0A9A825CC975}" srcOrd="1" destOrd="0" presId="urn:microsoft.com/office/officeart/2005/8/layout/orgChart1"/>
    <dgm:cxn modelId="{9B281476-BA54-4E5D-9040-5DD001E2BAAD}" type="presParOf" srcId="{E67BC49F-B57E-4929-A1CF-FE267EC60180}" destId="{0A1447B2-451C-4DFB-AA38-95D6DB71D3CB}" srcOrd="1" destOrd="0" presId="urn:microsoft.com/office/officeart/2005/8/layout/orgChart1"/>
    <dgm:cxn modelId="{5E2C0C0D-6854-486F-A3A6-AED2BBCF6674}" type="presParOf" srcId="{0A1447B2-451C-4DFB-AA38-95D6DB71D3CB}" destId="{0D0FC70E-DE81-4774-B94E-13817B4AD33B}" srcOrd="0" destOrd="0" presId="urn:microsoft.com/office/officeart/2005/8/layout/orgChart1"/>
    <dgm:cxn modelId="{DAF344C4-90EF-443E-9649-996EB104ED2C}" type="presParOf" srcId="{0A1447B2-451C-4DFB-AA38-95D6DB71D3CB}" destId="{6A69B912-6F6E-48CA-A3CC-ED436AEBFBC1}" srcOrd="1" destOrd="0" presId="urn:microsoft.com/office/officeart/2005/8/layout/orgChart1"/>
    <dgm:cxn modelId="{4C4546F8-2E17-4940-8347-B45F5EA86210}" type="presParOf" srcId="{6A69B912-6F6E-48CA-A3CC-ED436AEBFBC1}" destId="{D46181C6-2190-4F6B-9CD0-BB0D6F252156}" srcOrd="0" destOrd="0" presId="urn:microsoft.com/office/officeart/2005/8/layout/orgChart1"/>
    <dgm:cxn modelId="{9124BB8F-3F4F-4D20-80CA-F430F50F50CD}" type="presParOf" srcId="{D46181C6-2190-4F6B-9CD0-BB0D6F252156}" destId="{816C4684-E3F9-42C6-A033-D700A9D0471D}" srcOrd="0" destOrd="0" presId="urn:microsoft.com/office/officeart/2005/8/layout/orgChart1"/>
    <dgm:cxn modelId="{11199864-FAF6-4BD7-88EA-DCBF4FF24E23}" type="presParOf" srcId="{D46181C6-2190-4F6B-9CD0-BB0D6F252156}" destId="{478D7C3A-DDCA-4546-84FF-072560E2885C}" srcOrd="1" destOrd="0" presId="urn:microsoft.com/office/officeart/2005/8/layout/orgChart1"/>
    <dgm:cxn modelId="{D16F7FB6-813A-497B-B5E9-2E58DB52187E}" type="presParOf" srcId="{6A69B912-6F6E-48CA-A3CC-ED436AEBFBC1}" destId="{6D461C0F-A582-4776-8138-D71B7D062AC8}" srcOrd="1" destOrd="0" presId="urn:microsoft.com/office/officeart/2005/8/layout/orgChart1"/>
    <dgm:cxn modelId="{F866DB25-386F-41F6-B8C3-1A52C14D5446}" type="presParOf" srcId="{6A69B912-6F6E-48CA-A3CC-ED436AEBFBC1}" destId="{6B574CC8-35A6-4276-8134-C80A6E0C4958}" srcOrd="2" destOrd="0" presId="urn:microsoft.com/office/officeart/2005/8/layout/orgChart1"/>
    <dgm:cxn modelId="{87EC09EC-85B9-4598-9125-BCB52D40DBD8}" type="presParOf" srcId="{E67BC49F-B57E-4929-A1CF-FE267EC60180}" destId="{E8B03B0C-7725-4976-947A-E60860366641}" srcOrd="2" destOrd="0" presId="urn:microsoft.com/office/officeart/2005/8/layout/orgChart1"/>
    <dgm:cxn modelId="{E006CDAD-B9B7-4948-8786-5FBBE3ED404E}" type="presParOf" srcId="{9866D2CC-C0D0-4221-8CF5-4648E6B8959F}" destId="{3A999A97-97BD-42D7-95C8-95AB87DE5105}" srcOrd="8" destOrd="0" presId="urn:microsoft.com/office/officeart/2005/8/layout/orgChart1"/>
    <dgm:cxn modelId="{838FA779-8694-4437-BB3E-C8472C06109B}" type="presParOf" srcId="{9866D2CC-C0D0-4221-8CF5-4648E6B8959F}" destId="{C93AF053-1B2C-4465-866F-EC821714487E}" srcOrd="9" destOrd="0" presId="urn:microsoft.com/office/officeart/2005/8/layout/orgChart1"/>
    <dgm:cxn modelId="{209045CA-F352-4AC7-8046-BB256FC4477F}" type="presParOf" srcId="{C93AF053-1B2C-4465-866F-EC821714487E}" destId="{C50BE5BF-7E4C-4823-B9A8-4BC7DCF9C30C}" srcOrd="0" destOrd="0" presId="urn:microsoft.com/office/officeart/2005/8/layout/orgChart1"/>
    <dgm:cxn modelId="{8DBE5A9B-8A3C-4A87-9244-B48D3FB46F19}" type="presParOf" srcId="{C50BE5BF-7E4C-4823-B9A8-4BC7DCF9C30C}" destId="{0773BF5B-AA09-4C0E-A341-EBEAAF326D82}" srcOrd="0" destOrd="0" presId="urn:microsoft.com/office/officeart/2005/8/layout/orgChart1"/>
    <dgm:cxn modelId="{31D8DE30-9970-4991-8F4B-E41C663F9822}" type="presParOf" srcId="{C50BE5BF-7E4C-4823-B9A8-4BC7DCF9C30C}" destId="{E31440EA-1D77-446A-B5A0-A69906232E81}" srcOrd="1" destOrd="0" presId="urn:microsoft.com/office/officeart/2005/8/layout/orgChart1"/>
    <dgm:cxn modelId="{9108893B-91F6-4D5E-9774-0A29A8F013E9}" type="presParOf" srcId="{C93AF053-1B2C-4465-866F-EC821714487E}" destId="{FBCBADFD-D7F2-4CCA-BC75-531D6DDCD8C2}" srcOrd="1" destOrd="0" presId="urn:microsoft.com/office/officeart/2005/8/layout/orgChart1"/>
    <dgm:cxn modelId="{D171C5AD-43B8-44D9-91EC-36C95A479EB8}" type="presParOf" srcId="{C93AF053-1B2C-4465-866F-EC821714487E}" destId="{372E8C0F-4659-4EE3-A9E2-8877534EDDB3}" srcOrd="2" destOrd="0" presId="urn:microsoft.com/office/officeart/2005/8/layout/orgChart1"/>
    <dgm:cxn modelId="{8A5FE839-B39E-4904-AD8D-BC527372AF66}" type="presParOf" srcId="{EAEF8E7F-C09F-48FE-BCA6-E3BE1C483E6D}" destId="{D24478F4-BED4-4CB9-A370-C2E328621F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7BCF1C-BE56-42BB-99DE-99643824BA1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4C0CD7C-FD08-461C-B777-0972DDEF6DFD}">
      <dgm:prSet phldrT="[Text]" custT="1"/>
      <dgm:spPr/>
      <dgm:t>
        <a:bodyPr/>
        <a:lstStyle/>
        <a:p>
          <a:r>
            <a:rPr lang="de-DE" sz="2400" dirty="0" err="1" smtClean="0"/>
            <a:t>data</a:t>
          </a:r>
          <a:endParaRPr lang="de-DE" sz="2400" dirty="0"/>
        </a:p>
      </dgm:t>
    </dgm:pt>
    <dgm:pt modelId="{C3F363EB-242A-41B7-B1FC-4D15D346BD14}" type="parTrans" cxnId="{9205F2D2-9E9F-4A06-92C3-87290CF35222}">
      <dgm:prSet/>
      <dgm:spPr/>
      <dgm:t>
        <a:bodyPr/>
        <a:lstStyle/>
        <a:p>
          <a:endParaRPr lang="de-DE"/>
        </a:p>
      </dgm:t>
    </dgm:pt>
    <dgm:pt modelId="{DF2A588F-8854-4D2A-A2D1-D37247D324F8}" type="sibTrans" cxnId="{9205F2D2-9E9F-4A06-92C3-87290CF35222}">
      <dgm:prSet/>
      <dgm:spPr/>
      <dgm:t>
        <a:bodyPr/>
        <a:lstStyle/>
        <a:p>
          <a:endParaRPr lang="de-DE"/>
        </a:p>
      </dgm:t>
    </dgm:pt>
    <dgm:pt modelId="{28E59F49-9187-4695-9AE5-E3FE561AE7CB}">
      <dgm:prSet phldrT="[Text]" custT="1"/>
      <dgm:spPr/>
      <dgm:t>
        <a:bodyPr/>
        <a:lstStyle/>
        <a:p>
          <a:r>
            <a:rPr lang="de-DE" sz="2400" dirty="0" smtClean="0"/>
            <a:t>AFR-44</a:t>
          </a:r>
          <a:endParaRPr lang="de-DE" sz="2400" dirty="0"/>
        </a:p>
      </dgm:t>
    </dgm:pt>
    <dgm:pt modelId="{45761FAD-1E60-4C40-818B-775137B999EF}" type="parTrans" cxnId="{56E6E220-5A53-410F-8D29-BFA182ABB0F7}">
      <dgm:prSet/>
      <dgm:spPr/>
      <dgm:t>
        <a:bodyPr/>
        <a:lstStyle/>
        <a:p>
          <a:endParaRPr lang="de-DE"/>
        </a:p>
      </dgm:t>
    </dgm:pt>
    <dgm:pt modelId="{63E2CFC8-2FAD-436F-95A5-697C8A4F088A}" type="sibTrans" cxnId="{56E6E220-5A53-410F-8D29-BFA182ABB0F7}">
      <dgm:prSet/>
      <dgm:spPr/>
      <dgm:t>
        <a:bodyPr/>
        <a:lstStyle/>
        <a:p>
          <a:endParaRPr lang="de-DE"/>
        </a:p>
      </dgm:t>
    </dgm:pt>
    <dgm:pt modelId="{538819D7-734F-439D-8DA7-020F8EA6B8EC}">
      <dgm:prSet phldrT="[Text]" custT="1"/>
      <dgm:spPr/>
      <dgm:t>
        <a:bodyPr/>
        <a:lstStyle/>
        <a:p>
          <a:r>
            <a:rPr lang="de-DE" sz="2400" dirty="0" smtClean="0">
              <a:latin typeface="Arial"/>
              <a:cs typeface="Arial"/>
            </a:rPr>
            <a:t>rcp45</a:t>
          </a:r>
          <a:endParaRPr lang="de-DE" sz="2400" dirty="0" smtClean="0">
            <a:latin typeface="Arial"/>
            <a:cs typeface="Arial"/>
          </a:endParaRPr>
        </a:p>
      </dgm:t>
    </dgm:pt>
    <dgm:pt modelId="{59F879AA-2727-4EAA-86CD-CD8137F6A442}" type="parTrans" cxnId="{3EC98278-6F13-4506-968F-C3203A559520}">
      <dgm:prSet/>
      <dgm:spPr/>
      <dgm:t>
        <a:bodyPr/>
        <a:lstStyle/>
        <a:p>
          <a:endParaRPr lang="de-DE"/>
        </a:p>
      </dgm:t>
    </dgm:pt>
    <dgm:pt modelId="{7FA1326E-BCC8-4900-93EA-391FA110D4AB}" type="sibTrans" cxnId="{3EC98278-6F13-4506-968F-C3203A559520}">
      <dgm:prSet/>
      <dgm:spPr/>
      <dgm:t>
        <a:bodyPr/>
        <a:lstStyle/>
        <a:p>
          <a:endParaRPr lang="de-DE"/>
        </a:p>
      </dgm:t>
    </dgm:pt>
    <dgm:pt modelId="{8A498427-183B-441C-96BF-B5342507A81A}">
      <dgm:prSet phldrT="[Text]" custT="1"/>
      <dgm:spPr/>
      <dgm:t>
        <a:bodyPr/>
        <a:lstStyle/>
        <a:p>
          <a:r>
            <a:rPr lang="de-DE" sz="2400" dirty="0" smtClean="0">
              <a:latin typeface="Arial"/>
              <a:cs typeface="Arial"/>
            </a:rPr>
            <a:t>r1i1p1</a:t>
          </a:r>
          <a:endParaRPr lang="de-DE" sz="2400" dirty="0" smtClean="0">
            <a:latin typeface="Arial"/>
            <a:cs typeface="Arial"/>
          </a:endParaRPr>
        </a:p>
      </dgm:t>
    </dgm:pt>
    <dgm:pt modelId="{12FF138B-69E3-482B-92F7-8BFCC3E78FB3}" type="parTrans" cxnId="{03D9AF5D-9104-4361-8FBC-015CAEFE646D}">
      <dgm:prSet/>
      <dgm:spPr/>
      <dgm:t>
        <a:bodyPr/>
        <a:lstStyle/>
        <a:p>
          <a:endParaRPr lang="de-DE"/>
        </a:p>
      </dgm:t>
    </dgm:pt>
    <dgm:pt modelId="{E7E503B2-AFC1-451C-8FBD-0D231820C7E0}" type="sibTrans" cxnId="{03D9AF5D-9104-4361-8FBC-015CAEFE646D}">
      <dgm:prSet/>
      <dgm:spPr/>
      <dgm:t>
        <a:bodyPr/>
        <a:lstStyle/>
        <a:p>
          <a:endParaRPr lang="de-DE"/>
        </a:p>
      </dgm:t>
    </dgm:pt>
    <dgm:pt modelId="{DE673714-7AE4-4A46-9D88-65D3FB95BB15}">
      <dgm:prSet phldrT="[Text]" custT="1"/>
      <dgm:spPr/>
      <dgm:t>
        <a:bodyPr/>
        <a:lstStyle/>
        <a:p>
          <a:r>
            <a:rPr lang="de-DE" sz="2400" dirty="0" err="1" smtClean="0">
              <a:latin typeface="Arial"/>
              <a:cs typeface="Arial"/>
            </a:rPr>
            <a:t>day</a:t>
          </a:r>
          <a:endParaRPr lang="de-DE" sz="2400" dirty="0" smtClean="0">
            <a:latin typeface="Arial"/>
            <a:cs typeface="Arial"/>
          </a:endParaRPr>
        </a:p>
      </dgm:t>
    </dgm:pt>
    <dgm:pt modelId="{586572FF-51B7-4641-92C5-4D332B381BCC}" type="parTrans" cxnId="{142FFE25-46D4-4389-8168-71C66A5346D5}">
      <dgm:prSet/>
      <dgm:spPr/>
      <dgm:t>
        <a:bodyPr/>
        <a:lstStyle/>
        <a:p>
          <a:endParaRPr lang="de-DE"/>
        </a:p>
      </dgm:t>
    </dgm:pt>
    <dgm:pt modelId="{BAAF748D-26DF-4DE2-8F31-392DDC6A264B}" type="sibTrans" cxnId="{142FFE25-46D4-4389-8168-71C66A5346D5}">
      <dgm:prSet/>
      <dgm:spPr/>
      <dgm:t>
        <a:bodyPr/>
        <a:lstStyle/>
        <a:p>
          <a:endParaRPr lang="de-DE"/>
        </a:p>
      </dgm:t>
    </dgm:pt>
    <dgm:pt modelId="{1C6E5826-7999-4F94-8955-EBC94502D760}">
      <dgm:prSet phldrT="[Text]" custT="1"/>
      <dgm:spPr/>
      <dgm:t>
        <a:bodyPr/>
        <a:lstStyle/>
        <a:p>
          <a:r>
            <a:rPr lang="de-DE" sz="2400" dirty="0" smtClean="0"/>
            <a:t>SMHI</a:t>
          </a:r>
          <a:endParaRPr lang="de-DE" sz="2400" dirty="0"/>
        </a:p>
      </dgm:t>
    </dgm:pt>
    <dgm:pt modelId="{1CE51466-672E-41DB-9020-847ED3267515}" type="parTrans" cxnId="{42679257-ECA1-4D35-8A64-9AEF40A3ABAB}">
      <dgm:prSet/>
      <dgm:spPr/>
      <dgm:t>
        <a:bodyPr/>
        <a:lstStyle/>
        <a:p>
          <a:endParaRPr lang="de-DE"/>
        </a:p>
      </dgm:t>
    </dgm:pt>
    <dgm:pt modelId="{82B3F753-7FDA-4688-AE57-3057976C80C7}" type="sibTrans" cxnId="{42679257-ECA1-4D35-8A64-9AEF40A3ABAB}">
      <dgm:prSet/>
      <dgm:spPr/>
      <dgm:t>
        <a:bodyPr/>
        <a:lstStyle/>
        <a:p>
          <a:endParaRPr lang="de-DE"/>
        </a:p>
      </dgm:t>
    </dgm:pt>
    <dgm:pt modelId="{4FDD601D-587F-44F0-82B2-DF692F258C77}">
      <dgm:prSet phldrT="[Text]" custT="1"/>
      <dgm:spPr/>
      <dgm:t>
        <a:bodyPr/>
        <a:lstStyle/>
        <a:p>
          <a:r>
            <a:rPr lang="de-DE" sz="2400" i="1" dirty="0" smtClean="0"/>
            <a:t>cmip5 </a:t>
          </a:r>
          <a:r>
            <a:rPr lang="de-DE" sz="2400" i="1" dirty="0" err="1" smtClean="0"/>
            <a:t>forcing</a:t>
          </a:r>
          <a:endParaRPr lang="de-DE" sz="2400" i="1" dirty="0"/>
        </a:p>
      </dgm:t>
    </dgm:pt>
    <dgm:pt modelId="{2FE20A3E-807C-4F9E-8D8C-77D8C222678C}" type="parTrans" cxnId="{DB2C0293-001D-4A61-B4F6-2C80A53ED30E}">
      <dgm:prSet/>
      <dgm:spPr/>
      <dgm:t>
        <a:bodyPr/>
        <a:lstStyle/>
        <a:p>
          <a:endParaRPr lang="de-DE"/>
        </a:p>
      </dgm:t>
    </dgm:pt>
    <dgm:pt modelId="{86F0E793-A988-4839-8FDB-9158128A6BDD}" type="sibTrans" cxnId="{DB2C0293-001D-4A61-B4F6-2C80A53ED30E}">
      <dgm:prSet/>
      <dgm:spPr/>
      <dgm:t>
        <a:bodyPr/>
        <a:lstStyle/>
        <a:p>
          <a:endParaRPr lang="de-DE"/>
        </a:p>
      </dgm:t>
    </dgm:pt>
    <dgm:pt modelId="{DA39BB7F-EFE7-4E38-BD01-6615347CC32E}">
      <dgm:prSet phldrT="[Text]" custT="1"/>
      <dgm:spPr/>
      <dgm:t>
        <a:bodyPr/>
        <a:lstStyle/>
        <a:p>
          <a:r>
            <a:rPr lang="de-DE" sz="2400" dirty="0" smtClean="0">
              <a:latin typeface="Arial"/>
              <a:cs typeface="Arial"/>
            </a:rPr>
            <a:t>SMHI-RCA4</a:t>
          </a:r>
          <a:endParaRPr lang="de-DE" sz="2400" dirty="0" smtClean="0">
            <a:latin typeface="Arial"/>
            <a:cs typeface="Arial"/>
          </a:endParaRPr>
        </a:p>
      </dgm:t>
    </dgm:pt>
    <dgm:pt modelId="{9A0F474A-B92A-4E18-A74E-4480A38DDA36}" type="parTrans" cxnId="{B9DB107E-1A77-447F-AE3E-2C8D0541026D}">
      <dgm:prSet/>
      <dgm:spPr/>
      <dgm:t>
        <a:bodyPr/>
        <a:lstStyle/>
        <a:p>
          <a:endParaRPr lang="de-DE"/>
        </a:p>
      </dgm:t>
    </dgm:pt>
    <dgm:pt modelId="{74F78E6D-AA1A-4826-920E-85AD3A4B82B2}" type="sibTrans" cxnId="{B9DB107E-1A77-447F-AE3E-2C8D0541026D}">
      <dgm:prSet/>
      <dgm:spPr/>
      <dgm:t>
        <a:bodyPr/>
        <a:lstStyle/>
        <a:p>
          <a:endParaRPr lang="de-DE"/>
        </a:p>
      </dgm:t>
    </dgm:pt>
    <dgm:pt modelId="{F79BA4D4-0316-4D83-9DD6-1F167091F7C9}">
      <dgm:prSet phldrT="[Text]" custT="1"/>
      <dgm:spPr/>
      <dgm:t>
        <a:bodyPr/>
        <a:lstStyle/>
        <a:p>
          <a:r>
            <a:rPr lang="de-DE" sz="2400" dirty="0" smtClean="0">
              <a:latin typeface="Arial"/>
              <a:cs typeface="Arial"/>
            </a:rPr>
            <a:t>v1</a:t>
          </a:r>
          <a:endParaRPr lang="de-DE" sz="2400" dirty="0" smtClean="0">
            <a:latin typeface="Arial"/>
            <a:cs typeface="Arial"/>
          </a:endParaRPr>
        </a:p>
      </dgm:t>
    </dgm:pt>
    <dgm:pt modelId="{2F2FFF7B-761D-4579-A134-60FD7929C218}" type="parTrans" cxnId="{4DD4A756-E7E0-4F9D-B940-D44A8D66E15F}">
      <dgm:prSet/>
      <dgm:spPr/>
      <dgm:t>
        <a:bodyPr/>
        <a:lstStyle/>
        <a:p>
          <a:endParaRPr lang="de-DE"/>
        </a:p>
      </dgm:t>
    </dgm:pt>
    <dgm:pt modelId="{366A7BC4-D79D-4560-B06E-911BF71229B4}" type="sibTrans" cxnId="{4DD4A756-E7E0-4F9D-B940-D44A8D66E15F}">
      <dgm:prSet/>
      <dgm:spPr/>
      <dgm:t>
        <a:bodyPr/>
        <a:lstStyle/>
        <a:p>
          <a:endParaRPr lang="de-DE"/>
        </a:p>
      </dgm:t>
    </dgm:pt>
    <dgm:pt modelId="{5F6D2ACF-0E84-4FA2-BD93-F27B27993999}">
      <dgm:prSet phldrT="[Text]" custT="1"/>
      <dgm:spPr/>
      <dgm:t>
        <a:bodyPr/>
        <a:lstStyle/>
        <a:p>
          <a:r>
            <a:rPr lang="de-DE" sz="2400" dirty="0" smtClean="0">
              <a:latin typeface="Arial"/>
              <a:cs typeface="Arial"/>
            </a:rPr>
            <a:t>variable</a:t>
          </a:r>
          <a:endParaRPr lang="de-DE" sz="2400" dirty="0" smtClean="0">
            <a:latin typeface="Arial"/>
            <a:cs typeface="Arial"/>
          </a:endParaRPr>
        </a:p>
      </dgm:t>
    </dgm:pt>
    <dgm:pt modelId="{6E3710AB-D444-470D-8C87-01E0362B13BE}" type="parTrans" cxnId="{01A894BF-2654-4798-B484-5515D536051D}">
      <dgm:prSet/>
      <dgm:spPr/>
      <dgm:t>
        <a:bodyPr/>
        <a:lstStyle/>
        <a:p>
          <a:endParaRPr lang="de-DE"/>
        </a:p>
      </dgm:t>
    </dgm:pt>
    <dgm:pt modelId="{E2DADE44-011B-4610-95D4-FBADBF474965}" type="sibTrans" cxnId="{01A894BF-2654-4798-B484-5515D536051D}">
      <dgm:prSet/>
      <dgm:spPr/>
      <dgm:t>
        <a:bodyPr/>
        <a:lstStyle/>
        <a:p>
          <a:endParaRPr lang="de-DE"/>
        </a:p>
      </dgm:t>
    </dgm:pt>
    <dgm:pt modelId="{86A67D38-8E26-48AE-93F8-38E29988F82C}" type="pres">
      <dgm:prSet presAssocID="{5D7BCF1C-BE56-42BB-99DE-99643824BA1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6E1758B-012A-4FA6-9013-4498E6296259}" type="pres">
      <dgm:prSet presAssocID="{5D7BCF1C-BE56-42BB-99DE-99643824BA1D}" presName="hierFlow" presStyleCnt="0"/>
      <dgm:spPr/>
    </dgm:pt>
    <dgm:pt modelId="{173CF090-CF9C-49F5-AAEE-E9284248CB5F}" type="pres">
      <dgm:prSet presAssocID="{5D7BCF1C-BE56-42BB-99DE-99643824BA1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7FCCDEF-5765-4F1A-845F-F37ADBCF08CE}" type="pres">
      <dgm:prSet presAssocID="{C4C0CD7C-FD08-461C-B777-0972DDEF6DFD}" presName="Name14" presStyleCnt="0"/>
      <dgm:spPr/>
    </dgm:pt>
    <dgm:pt modelId="{319EF34B-69A2-4BA2-A19F-1F2C56DD1B83}" type="pres">
      <dgm:prSet presAssocID="{C4C0CD7C-FD08-461C-B777-0972DDEF6DFD}" presName="level1Shape" presStyleLbl="node0" presStyleIdx="0" presStyleCnt="1" custScaleX="352532" custLinFactNeighborY="-1937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2353610-27E0-4E73-9F32-80EEE95ED702}" type="pres">
      <dgm:prSet presAssocID="{C4C0CD7C-FD08-461C-B777-0972DDEF6DFD}" presName="hierChild2" presStyleCnt="0"/>
      <dgm:spPr/>
    </dgm:pt>
    <dgm:pt modelId="{9DDE2777-CC87-4F04-9CDF-EF96F901DA1D}" type="pres">
      <dgm:prSet presAssocID="{45761FAD-1E60-4C40-818B-775137B999EF}" presName="Name19" presStyleLbl="parChTrans1D2" presStyleIdx="0" presStyleCnt="1"/>
      <dgm:spPr/>
      <dgm:t>
        <a:bodyPr/>
        <a:lstStyle/>
        <a:p>
          <a:endParaRPr lang="de-DE"/>
        </a:p>
      </dgm:t>
    </dgm:pt>
    <dgm:pt modelId="{F173D9B4-4A72-4418-B950-9FD61D73E9DA}" type="pres">
      <dgm:prSet presAssocID="{28E59F49-9187-4695-9AE5-E3FE561AE7CB}" presName="Name21" presStyleCnt="0"/>
      <dgm:spPr/>
    </dgm:pt>
    <dgm:pt modelId="{85EBC188-8BF6-49C2-863A-0C7DB684E802}" type="pres">
      <dgm:prSet presAssocID="{28E59F49-9187-4695-9AE5-E3FE561AE7CB}" presName="level2Shape" presStyleLbl="node2" presStyleIdx="0" presStyleCnt="1" custScaleX="352532"/>
      <dgm:spPr/>
      <dgm:t>
        <a:bodyPr/>
        <a:lstStyle/>
        <a:p>
          <a:endParaRPr lang="de-DE"/>
        </a:p>
      </dgm:t>
    </dgm:pt>
    <dgm:pt modelId="{F0FB024D-8DF6-40F4-85C7-323F6E32B1E5}" type="pres">
      <dgm:prSet presAssocID="{28E59F49-9187-4695-9AE5-E3FE561AE7CB}" presName="hierChild3" presStyleCnt="0"/>
      <dgm:spPr/>
    </dgm:pt>
    <dgm:pt modelId="{65614490-8246-4CC9-B94A-65B45987056B}" type="pres">
      <dgm:prSet presAssocID="{1CE51466-672E-41DB-9020-847ED3267515}" presName="Name19" presStyleLbl="parChTrans1D3" presStyleIdx="0" presStyleCnt="1"/>
      <dgm:spPr/>
      <dgm:t>
        <a:bodyPr/>
        <a:lstStyle/>
        <a:p>
          <a:endParaRPr lang="de-DE"/>
        </a:p>
      </dgm:t>
    </dgm:pt>
    <dgm:pt modelId="{8CA7CA18-9066-49AA-BF8C-CC2B8FE2CD7B}" type="pres">
      <dgm:prSet presAssocID="{1C6E5826-7999-4F94-8955-EBC94502D760}" presName="Name21" presStyleCnt="0"/>
      <dgm:spPr/>
    </dgm:pt>
    <dgm:pt modelId="{7C1D5245-A0B4-422D-B165-35B63CFD3617}" type="pres">
      <dgm:prSet presAssocID="{1C6E5826-7999-4F94-8955-EBC94502D760}" presName="level2Shape" presStyleLbl="node3" presStyleIdx="0" presStyleCnt="1" custScaleX="352532" custLinFactNeighborX="12503"/>
      <dgm:spPr/>
      <dgm:t>
        <a:bodyPr/>
        <a:lstStyle/>
        <a:p>
          <a:endParaRPr lang="de-DE"/>
        </a:p>
      </dgm:t>
    </dgm:pt>
    <dgm:pt modelId="{109A451A-7A29-457A-A143-7EA0C30ECE53}" type="pres">
      <dgm:prSet presAssocID="{1C6E5826-7999-4F94-8955-EBC94502D760}" presName="hierChild3" presStyleCnt="0"/>
      <dgm:spPr/>
    </dgm:pt>
    <dgm:pt modelId="{38AB10CB-2DAB-428F-A95B-288A01512654}" type="pres">
      <dgm:prSet presAssocID="{2FE20A3E-807C-4F9E-8D8C-77D8C222678C}" presName="Name19" presStyleLbl="parChTrans1D4" presStyleIdx="0" presStyleCnt="7"/>
      <dgm:spPr/>
      <dgm:t>
        <a:bodyPr/>
        <a:lstStyle/>
        <a:p>
          <a:endParaRPr lang="de-DE"/>
        </a:p>
      </dgm:t>
    </dgm:pt>
    <dgm:pt modelId="{0C70302E-4F71-4ECC-BCC7-24F6ED92F086}" type="pres">
      <dgm:prSet presAssocID="{4FDD601D-587F-44F0-82B2-DF692F258C77}" presName="Name21" presStyleCnt="0"/>
      <dgm:spPr/>
    </dgm:pt>
    <dgm:pt modelId="{1DC1E0F0-35C9-443E-962A-2CDDB6FEB594}" type="pres">
      <dgm:prSet presAssocID="{4FDD601D-587F-44F0-82B2-DF692F258C77}" presName="level2Shape" presStyleLbl="node4" presStyleIdx="0" presStyleCnt="7" custScaleX="352532"/>
      <dgm:spPr/>
      <dgm:t>
        <a:bodyPr/>
        <a:lstStyle/>
        <a:p>
          <a:endParaRPr lang="de-DE"/>
        </a:p>
      </dgm:t>
    </dgm:pt>
    <dgm:pt modelId="{D6458A8A-AEB8-4E14-BF6E-954BDE07BB81}" type="pres">
      <dgm:prSet presAssocID="{4FDD601D-587F-44F0-82B2-DF692F258C77}" presName="hierChild3" presStyleCnt="0"/>
      <dgm:spPr/>
    </dgm:pt>
    <dgm:pt modelId="{7C0581FE-3BB0-4AED-B263-538F910B9A0C}" type="pres">
      <dgm:prSet presAssocID="{59F879AA-2727-4EAA-86CD-CD8137F6A442}" presName="Name19" presStyleLbl="parChTrans1D4" presStyleIdx="1" presStyleCnt="7"/>
      <dgm:spPr/>
      <dgm:t>
        <a:bodyPr/>
        <a:lstStyle/>
        <a:p>
          <a:endParaRPr lang="de-DE"/>
        </a:p>
      </dgm:t>
    </dgm:pt>
    <dgm:pt modelId="{0B7B2C19-DCDE-45C4-BFDA-5A020E0A9416}" type="pres">
      <dgm:prSet presAssocID="{538819D7-734F-439D-8DA7-020F8EA6B8EC}" presName="Name21" presStyleCnt="0"/>
      <dgm:spPr/>
    </dgm:pt>
    <dgm:pt modelId="{01239B4D-75A7-4397-960A-9F197E38B95D}" type="pres">
      <dgm:prSet presAssocID="{538819D7-734F-439D-8DA7-020F8EA6B8EC}" presName="level2Shape" presStyleLbl="node4" presStyleIdx="1" presStyleCnt="7" custScaleX="352532"/>
      <dgm:spPr/>
      <dgm:t>
        <a:bodyPr/>
        <a:lstStyle/>
        <a:p>
          <a:endParaRPr lang="de-DE"/>
        </a:p>
      </dgm:t>
    </dgm:pt>
    <dgm:pt modelId="{2C15354B-87F7-43D4-8D02-D16A4EF50FAF}" type="pres">
      <dgm:prSet presAssocID="{538819D7-734F-439D-8DA7-020F8EA6B8EC}" presName="hierChild3" presStyleCnt="0"/>
      <dgm:spPr/>
    </dgm:pt>
    <dgm:pt modelId="{4C39C2B5-08B1-4239-BB9C-DD75E2E95029}" type="pres">
      <dgm:prSet presAssocID="{12FF138B-69E3-482B-92F7-8BFCC3E78FB3}" presName="Name19" presStyleLbl="parChTrans1D4" presStyleIdx="2" presStyleCnt="7"/>
      <dgm:spPr/>
      <dgm:t>
        <a:bodyPr/>
        <a:lstStyle/>
        <a:p>
          <a:endParaRPr lang="de-DE"/>
        </a:p>
      </dgm:t>
    </dgm:pt>
    <dgm:pt modelId="{33527053-B46B-4515-8882-765BBE7584D2}" type="pres">
      <dgm:prSet presAssocID="{8A498427-183B-441C-96BF-B5342507A81A}" presName="Name21" presStyleCnt="0"/>
      <dgm:spPr/>
    </dgm:pt>
    <dgm:pt modelId="{6D63980B-F373-42DF-8252-3852D2260D7E}" type="pres">
      <dgm:prSet presAssocID="{8A498427-183B-441C-96BF-B5342507A81A}" presName="level2Shape" presStyleLbl="node4" presStyleIdx="2" presStyleCnt="7" custScaleX="352532"/>
      <dgm:spPr/>
      <dgm:t>
        <a:bodyPr/>
        <a:lstStyle/>
        <a:p>
          <a:endParaRPr lang="de-DE"/>
        </a:p>
      </dgm:t>
    </dgm:pt>
    <dgm:pt modelId="{FC389B44-98D4-4744-BF97-EB3D41D10C13}" type="pres">
      <dgm:prSet presAssocID="{8A498427-183B-441C-96BF-B5342507A81A}" presName="hierChild3" presStyleCnt="0"/>
      <dgm:spPr/>
    </dgm:pt>
    <dgm:pt modelId="{EDE821A7-F9DA-4655-95E9-364E3097C49B}" type="pres">
      <dgm:prSet presAssocID="{9A0F474A-B92A-4E18-A74E-4480A38DDA36}" presName="Name19" presStyleLbl="parChTrans1D4" presStyleIdx="3" presStyleCnt="7"/>
      <dgm:spPr/>
      <dgm:t>
        <a:bodyPr/>
        <a:lstStyle/>
        <a:p>
          <a:endParaRPr lang="de-DE"/>
        </a:p>
      </dgm:t>
    </dgm:pt>
    <dgm:pt modelId="{64CC4B3D-C640-4192-845E-4BBFFDBEA84C}" type="pres">
      <dgm:prSet presAssocID="{DA39BB7F-EFE7-4E38-BD01-6615347CC32E}" presName="Name21" presStyleCnt="0"/>
      <dgm:spPr/>
    </dgm:pt>
    <dgm:pt modelId="{732626E3-22DA-468D-91CF-6C636BE0D308}" type="pres">
      <dgm:prSet presAssocID="{DA39BB7F-EFE7-4E38-BD01-6615347CC32E}" presName="level2Shape" presStyleLbl="node4" presStyleIdx="3" presStyleCnt="7" custScaleX="352532"/>
      <dgm:spPr/>
      <dgm:t>
        <a:bodyPr/>
        <a:lstStyle/>
        <a:p>
          <a:endParaRPr lang="de-DE"/>
        </a:p>
      </dgm:t>
    </dgm:pt>
    <dgm:pt modelId="{84463F36-B963-4846-A757-064902B1DF58}" type="pres">
      <dgm:prSet presAssocID="{DA39BB7F-EFE7-4E38-BD01-6615347CC32E}" presName="hierChild3" presStyleCnt="0"/>
      <dgm:spPr/>
    </dgm:pt>
    <dgm:pt modelId="{FBE31ECB-80EF-48D6-9906-61E22FBA95E4}" type="pres">
      <dgm:prSet presAssocID="{2F2FFF7B-761D-4579-A134-60FD7929C218}" presName="Name19" presStyleLbl="parChTrans1D4" presStyleIdx="4" presStyleCnt="7"/>
      <dgm:spPr/>
      <dgm:t>
        <a:bodyPr/>
        <a:lstStyle/>
        <a:p>
          <a:endParaRPr lang="de-DE"/>
        </a:p>
      </dgm:t>
    </dgm:pt>
    <dgm:pt modelId="{6CB6B35F-1427-4C44-B890-271A3F367FAF}" type="pres">
      <dgm:prSet presAssocID="{F79BA4D4-0316-4D83-9DD6-1F167091F7C9}" presName="Name21" presStyleCnt="0"/>
      <dgm:spPr/>
    </dgm:pt>
    <dgm:pt modelId="{50E55B51-766F-4A38-B90E-411DC761E81F}" type="pres">
      <dgm:prSet presAssocID="{F79BA4D4-0316-4D83-9DD6-1F167091F7C9}" presName="level2Shape" presStyleLbl="node4" presStyleIdx="4" presStyleCnt="7" custScaleX="352532"/>
      <dgm:spPr/>
      <dgm:t>
        <a:bodyPr/>
        <a:lstStyle/>
        <a:p>
          <a:endParaRPr lang="de-DE"/>
        </a:p>
      </dgm:t>
    </dgm:pt>
    <dgm:pt modelId="{C638F3C4-8BFB-4DAF-8A7B-54B183C7B5C6}" type="pres">
      <dgm:prSet presAssocID="{F79BA4D4-0316-4D83-9DD6-1F167091F7C9}" presName="hierChild3" presStyleCnt="0"/>
      <dgm:spPr/>
    </dgm:pt>
    <dgm:pt modelId="{D4ED48E4-908E-4C17-83DD-AA98B205E57C}" type="pres">
      <dgm:prSet presAssocID="{586572FF-51B7-4641-92C5-4D332B381BCC}" presName="Name19" presStyleLbl="parChTrans1D4" presStyleIdx="5" presStyleCnt="7"/>
      <dgm:spPr/>
      <dgm:t>
        <a:bodyPr/>
        <a:lstStyle/>
        <a:p>
          <a:endParaRPr lang="de-DE"/>
        </a:p>
      </dgm:t>
    </dgm:pt>
    <dgm:pt modelId="{17870CF5-2E26-4283-81F7-FC167E321D02}" type="pres">
      <dgm:prSet presAssocID="{DE673714-7AE4-4A46-9D88-65D3FB95BB15}" presName="Name21" presStyleCnt="0"/>
      <dgm:spPr/>
    </dgm:pt>
    <dgm:pt modelId="{5988A3B0-9212-4117-ADE7-F1EAB4687C1F}" type="pres">
      <dgm:prSet presAssocID="{DE673714-7AE4-4A46-9D88-65D3FB95BB15}" presName="level2Shape" presStyleLbl="node4" presStyleIdx="5" presStyleCnt="7" custScaleX="352034" custLinFactNeighborX="249" custLinFactNeighborY="215"/>
      <dgm:spPr/>
      <dgm:t>
        <a:bodyPr/>
        <a:lstStyle/>
        <a:p>
          <a:endParaRPr lang="de-DE"/>
        </a:p>
      </dgm:t>
    </dgm:pt>
    <dgm:pt modelId="{5D8CD661-DE07-4598-AB1F-2E779F9CA52F}" type="pres">
      <dgm:prSet presAssocID="{DE673714-7AE4-4A46-9D88-65D3FB95BB15}" presName="hierChild3" presStyleCnt="0"/>
      <dgm:spPr/>
    </dgm:pt>
    <dgm:pt modelId="{6128E4AC-BB23-4FA9-857C-17E2A69EBC04}" type="pres">
      <dgm:prSet presAssocID="{6E3710AB-D444-470D-8C87-01E0362B13BE}" presName="Name19" presStyleLbl="parChTrans1D4" presStyleIdx="6" presStyleCnt="7"/>
      <dgm:spPr/>
    </dgm:pt>
    <dgm:pt modelId="{A9EF0734-4A75-47B9-B555-E373CEFB7110}" type="pres">
      <dgm:prSet presAssocID="{5F6D2ACF-0E84-4FA2-BD93-F27B27993999}" presName="Name21" presStyleCnt="0"/>
      <dgm:spPr/>
    </dgm:pt>
    <dgm:pt modelId="{58598E25-7B0C-4F1A-9F72-72A12B1CCB36}" type="pres">
      <dgm:prSet presAssocID="{5F6D2ACF-0E84-4FA2-BD93-F27B27993999}" presName="level2Shape" presStyleLbl="node4" presStyleIdx="6" presStyleCnt="7" custScaleX="335775"/>
      <dgm:spPr/>
      <dgm:t>
        <a:bodyPr/>
        <a:lstStyle/>
        <a:p>
          <a:endParaRPr lang="de-DE"/>
        </a:p>
      </dgm:t>
    </dgm:pt>
    <dgm:pt modelId="{F9282833-DED6-40AD-BF10-97F0A7B83B76}" type="pres">
      <dgm:prSet presAssocID="{5F6D2ACF-0E84-4FA2-BD93-F27B27993999}" presName="hierChild3" presStyleCnt="0"/>
      <dgm:spPr/>
    </dgm:pt>
    <dgm:pt modelId="{552DA7DB-6B24-442C-8643-A0B160ED7354}" type="pres">
      <dgm:prSet presAssocID="{5D7BCF1C-BE56-42BB-99DE-99643824BA1D}" presName="bgShapesFlow" presStyleCnt="0"/>
      <dgm:spPr/>
    </dgm:pt>
  </dgm:ptLst>
  <dgm:cxnLst>
    <dgm:cxn modelId="{F17D58AC-6A25-4150-AC1D-AE0DE493FCB3}" type="presOf" srcId="{45761FAD-1E60-4C40-818B-775137B999EF}" destId="{9DDE2777-CC87-4F04-9CDF-EF96F901DA1D}" srcOrd="0" destOrd="0" presId="urn:microsoft.com/office/officeart/2005/8/layout/hierarchy6"/>
    <dgm:cxn modelId="{2B33A83F-8F38-442B-8F57-39D846923706}" type="presOf" srcId="{2F2FFF7B-761D-4579-A134-60FD7929C218}" destId="{FBE31ECB-80EF-48D6-9906-61E22FBA95E4}" srcOrd="0" destOrd="0" presId="urn:microsoft.com/office/officeart/2005/8/layout/hierarchy6"/>
    <dgm:cxn modelId="{4DD4A756-E7E0-4F9D-B940-D44A8D66E15F}" srcId="{DA39BB7F-EFE7-4E38-BD01-6615347CC32E}" destId="{F79BA4D4-0316-4D83-9DD6-1F167091F7C9}" srcOrd="0" destOrd="0" parTransId="{2F2FFF7B-761D-4579-A134-60FD7929C218}" sibTransId="{366A7BC4-D79D-4560-B06E-911BF71229B4}"/>
    <dgm:cxn modelId="{142FFE25-46D4-4389-8168-71C66A5346D5}" srcId="{F79BA4D4-0316-4D83-9DD6-1F167091F7C9}" destId="{DE673714-7AE4-4A46-9D88-65D3FB95BB15}" srcOrd="0" destOrd="0" parTransId="{586572FF-51B7-4641-92C5-4D332B381BCC}" sibTransId="{BAAF748D-26DF-4DE2-8F31-392DDC6A264B}"/>
    <dgm:cxn modelId="{4DC7CC4A-9D0D-431C-998D-562869F7BEF3}" type="presOf" srcId="{1CE51466-672E-41DB-9020-847ED3267515}" destId="{65614490-8246-4CC9-B94A-65B45987056B}" srcOrd="0" destOrd="0" presId="urn:microsoft.com/office/officeart/2005/8/layout/hierarchy6"/>
    <dgm:cxn modelId="{56E6E220-5A53-410F-8D29-BFA182ABB0F7}" srcId="{C4C0CD7C-FD08-461C-B777-0972DDEF6DFD}" destId="{28E59F49-9187-4695-9AE5-E3FE561AE7CB}" srcOrd="0" destOrd="0" parTransId="{45761FAD-1E60-4C40-818B-775137B999EF}" sibTransId="{63E2CFC8-2FAD-436F-95A5-697C8A4F088A}"/>
    <dgm:cxn modelId="{5AA24EC3-D69B-4121-8EE0-685DC7EF6234}" type="presOf" srcId="{12FF138B-69E3-482B-92F7-8BFCC3E78FB3}" destId="{4C39C2B5-08B1-4239-BB9C-DD75E2E95029}" srcOrd="0" destOrd="0" presId="urn:microsoft.com/office/officeart/2005/8/layout/hierarchy6"/>
    <dgm:cxn modelId="{20CD82FE-32E3-4650-AB88-3691224E487D}" type="presOf" srcId="{DE673714-7AE4-4A46-9D88-65D3FB95BB15}" destId="{5988A3B0-9212-4117-ADE7-F1EAB4687C1F}" srcOrd="0" destOrd="0" presId="urn:microsoft.com/office/officeart/2005/8/layout/hierarchy6"/>
    <dgm:cxn modelId="{43A1EED6-C385-473B-8B3D-68382A03BDAB}" type="presOf" srcId="{1C6E5826-7999-4F94-8955-EBC94502D760}" destId="{7C1D5245-A0B4-422D-B165-35B63CFD3617}" srcOrd="0" destOrd="0" presId="urn:microsoft.com/office/officeart/2005/8/layout/hierarchy6"/>
    <dgm:cxn modelId="{03D9AF5D-9104-4361-8FBC-015CAEFE646D}" srcId="{538819D7-734F-439D-8DA7-020F8EA6B8EC}" destId="{8A498427-183B-441C-96BF-B5342507A81A}" srcOrd="0" destOrd="0" parTransId="{12FF138B-69E3-482B-92F7-8BFCC3E78FB3}" sibTransId="{E7E503B2-AFC1-451C-8FBD-0D231820C7E0}"/>
    <dgm:cxn modelId="{76713ADD-5A1D-487C-A3D9-70394560A4BB}" type="presOf" srcId="{5F6D2ACF-0E84-4FA2-BD93-F27B27993999}" destId="{58598E25-7B0C-4F1A-9F72-72A12B1CCB36}" srcOrd="0" destOrd="0" presId="urn:microsoft.com/office/officeart/2005/8/layout/hierarchy6"/>
    <dgm:cxn modelId="{58D06A98-E701-45F3-9BE7-5C509FFBCEB9}" type="presOf" srcId="{6E3710AB-D444-470D-8C87-01E0362B13BE}" destId="{6128E4AC-BB23-4FA9-857C-17E2A69EBC04}" srcOrd="0" destOrd="0" presId="urn:microsoft.com/office/officeart/2005/8/layout/hierarchy6"/>
    <dgm:cxn modelId="{42679257-ECA1-4D35-8A64-9AEF40A3ABAB}" srcId="{28E59F49-9187-4695-9AE5-E3FE561AE7CB}" destId="{1C6E5826-7999-4F94-8955-EBC94502D760}" srcOrd="0" destOrd="0" parTransId="{1CE51466-672E-41DB-9020-847ED3267515}" sibTransId="{82B3F753-7FDA-4688-AE57-3057976C80C7}"/>
    <dgm:cxn modelId="{3EC98278-6F13-4506-968F-C3203A559520}" srcId="{4FDD601D-587F-44F0-82B2-DF692F258C77}" destId="{538819D7-734F-439D-8DA7-020F8EA6B8EC}" srcOrd="0" destOrd="0" parTransId="{59F879AA-2727-4EAA-86CD-CD8137F6A442}" sibTransId="{7FA1326E-BCC8-4900-93EA-391FA110D4AB}"/>
    <dgm:cxn modelId="{F5833151-5B46-4EBF-8DEF-FFC63DF06001}" type="presOf" srcId="{59F879AA-2727-4EAA-86CD-CD8137F6A442}" destId="{7C0581FE-3BB0-4AED-B263-538F910B9A0C}" srcOrd="0" destOrd="0" presId="urn:microsoft.com/office/officeart/2005/8/layout/hierarchy6"/>
    <dgm:cxn modelId="{8B5A0ED8-474E-44BF-946C-A1566A577BF9}" type="presOf" srcId="{4FDD601D-587F-44F0-82B2-DF692F258C77}" destId="{1DC1E0F0-35C9-443E-962A-2CDDB6FEB594}" srcOrd="0" destOrd="0" presId="urn:microsoft.com/office/officeart/2005/8/layout/hierarchy6"/>
    <dgm:cxn modelId="{9205F2D2-9E9F-4A06-92C3-87290CF35222}" srcId="{5D7BCF1C-BE56-42BB-99DE-99643824BA1D}" destId="{C4C0CD7C-FD08-461C-B777-0972DDEF6DFD}" srcOrd="0" destOrd="0" parTransId="{C3F363EB-242A-41B7-B1FC-4D15D346BD14}" sibTransId="{DF2A588F-8854-4D2A-A2D1-D37247D324F8}"/>
    <dgm:cxn modelId="{60FC21A6-753E-48D4-B9EF-470A93BA2AA7}" type="presOf" srcId="{9A0F474A-B92A-4E18-A74E-4480A38DDA36}" destId="{EDE821A7-F9DA-4655-95E9-364E3097C49B}" srcOrd="0" destOrd="0" presId="urn:microsoft.com/office/officeart/2005/8/layout/hierarchy6"/>
    <dgm:cxn modelId="{49646D76-45BD-4475-8FC3-9DBD4BFF46DE}" type="presOf" srcId="{F79BA4D4-0316-4D83-9DD6-1F167091F7C9}" destId="{50E55B51-766F-4A38-B90E-411DC761E81F}" srcOrd="0" destOrd="0" presId="urn:microsoft.com/office/officeart/2005/8/layout/hierarchy6"/>
    <dgm:cxn modelId="{1E8AD1E0-4018-41E1-9BA9-7F77A6945A7D}" type="presOf" srcId="{DA39BB7F-EFE7-4E38-BD01-6615347CC32E}" destId="{732626E3-22DA-468D-91CF-6C636BE0D308}" srcOrd="0" destOrd="0" presId="urn:microsoft.com/office/officeart/2005/8/layout/hierarchy6"/>
    <dgm:cxn modelId="{06AA528A-2912-44B6-816B-EB22D8F7138E}" type="presOf" srcId="{586572FF-51B7-4641-92C5-4D332B381BCC}" destId="{D4ED48E4-908E-4C17-83DD-AA98B205E57C}" srcOrd="0" destOrd="0" presId="urn:microsoft.com/office/officeart/2005/8/layout/hierarchy6"/>
    <dgm:cxn modelId="{DB2C0293-001D-4A61-B4F6-2C80A53ED30E}" srcId="{1C6E5826-7999-4F94-8955-EBC94502D760}" destId="{4FDD601D-587F-44F0-82B2-DF692F258C77}" srcOrd="0" destOrd="0" parTransId="{2FE20A3E-807C-4F9E-8D8C-77D8C222678C}" sibTransId="{86F0E793-A988-4839-8FDB-9158128A6BDD}"/>
    <dgm:cxn modelId="{2524A93B-EEAF-4660-ACB0-E786A7A58B55}" type="presOf" srcId="{C4C0CD7C-FD08-461C-B777-0972DDEF6DFD}" destId="{319EF34B-69A2-4BA2-A19F-1F2C56DD1B83}" srcOrd="0" destOrd="0" presId="urn:microsoft.com/office/officeart/2005/8/layout/hierarchy6"/>
    <dgm:cxn modelId="{5BEE63B2-80FB-47DD-AEB8-6343B78720B2}" type="presOf" srcId="{538819D7-734F-439D-8DA7-020F8EA6B8EC}" destId="{01239B4D-75A7-4397-960A-9F197E38B95D}" srcOrd="0" destOrd="0" presId="urn:microsoft.com/office/officeart/2005/8/layout/hierarchy6"/>
    <dgm:cxn modelId="{76A7CAB0-BD5F-47F5-9AED-5FEF39013745}" type="presOf" srcId="{28E59F49-9187-4695-9AE5-E3FE561AE7CB}" destId="{85EBC188-8BF6-49C2-863A-0C7DB684E802}" srcOrd="0" destOrd="0" presId="urn:microsoft.com/office/officeart/2005/8/layout/hierarchy6"/>
    <dgm:cxn modelId="{C39130FD-CD81-4116-9655-3A28C3DD17F9}" type="presOf" srcId="{8A498427-183B-441C-96BF-B5342507A81A}" destId="{6D63980B-F373-42DF-8252-3852D2260D7E}" srcOrd="0" destOrd="0" presId="urn:microsoft.com/office/officeart/2005/8/layout/hierarchy6"/>
    <dgm:cxn modelId="{A71ACAF2-6938-433E-AB93-02EB5C356A10}" type="presOf" srcId="{5D7BCF1C-BE56-42BB-99DE-99643824BA1D}" destId="{86A67D38-8E26-48AE-93F8-38E29988F82C}" srcOrd="0" destOrd="0" presId="urn:microsoft.com/office/officeart/2005/8/layout/hierarchy6"/>
    <dgm:cxn modelId="{30C9332F-90B1-4587-85A8-594A92150927}" type="presOf" srcId="{2FE20A3E-807C-4F9E-8D8C-77D8C222678C}" destId="{38AB10CB-2DAB-428F-A95B-288A01512654}" srcOrd="0" destOrd="0" presId="urn:microsoft.com/office/officeart/2005/8/layout/hierarchy6"/>
    <dgm:cxn modelId="{01A894BF-2654-4798-B484-5515D536051D}" srcId="{DE673714-7AE4-4A46-9D88-65D3FB95BB15}" destId="{5F6D2ACF-0E84-4FA2-BD93-F27B27993999}" srcOrd="0" destOrd="0" parTransId="{6E3710AB-D444-470D-8C87-01E0362B13BE}" sibTransId="{E2DADE44-011B-4610-95D4-FBADBF474965}"/>
    <dgm:cxn modelId="{B9DB107E-1A77-447F-AE3E-2C8D0541026D}" srcId="{8A498427-183B-441C-96BF-B5342507A81A}" destId="{DA39BB7F-EFE7-4E38-BD01-6615347CC32E}" srcOrd="0" destOrd="0" parTransId="{9A0F474A-B92A-4E18-A74E-4480A38DDA36}" sibTransId="{74F78E6D-AA1A-4826-920E-85AD3A4B82B2}"/>
    <dgm:cxn modelId="{6B130C39-4313-4BEA-A205-4AE80390E17B}" type="presParOf" srcId="{86A67D38-8E26-48AE-93F8-38E29988F82C}" destId="{66E1758B-012A-4FA6-9013-4498E6296259}" srcOrd="0" destOrd="0" presId="urn:microsoft.com/office/officeart/2005/8/layout/hierarchy6"/>
    <dgm:cxn modelId="{F47EF6FB-DDDB-4DFE-BEA8-EEA46D86B63E}" type="presParOf" srcId="{66E1758B-012A-4FA6-9013-4498E6296259}" destId="{173CF090-CF9C-49F5-AAEE-E9284248CB5F}" srcOrd="0" destOrd="0" presId="urn:microsoft.com/office/officeart/2005/8/layout/hierarchy6"/>
    <dgm:cxn modelId="{41381330-6839-4C2E-80AB-B73D042B516B}" type="presParOf" srcId="{173CF090-CF9C-49F5-AAEE-E9284248CB5F}" destId="{57FCCDEF-5765-4F1A-845F-F37ADBCF08CE}" srcOrd="0" destOrd="0" presId="urn:microsoft.com/office/officeart/2005/8/layout/hierarchy6"/>
    <dgm:cxn modelId="{F90DF3DA-086A-4B2F-9D75-752A19224E21}" type="presParOf" srcId="{57FCCDEF-5765-4F1A-845F-F37ADBCF08CE}" destId="{319EF34B-69A2-4BA2-A19F-1F2C56DD1B83}" srcOrd="0" destOrd="0" presId="urn:microsoft.com/office/officeart/2005/8/layout/hierarchy6"/>
    <dgm:cxn modelId="{80B27146-88A0-4BD4-99C5-B6033EA805BD}" type="presParOf" srcId="{57FCCDEF-5765-4F1A-845F-F37ADBCF08CE}" destId="{32353610-27E0-4E73-9F32-80EEE95ED702}" srcOrd="1" destOrd="0" presId="urn:microsoft.com/office/officeart/2005/8/layout/hierarchy6"/>
    <dgm:cxn modelId="{350E11DA-ABD4-452C-BAA3-0994ADC33AA6}" type="presParOf" srcId="{32353610-27E0-4E73-9F32-80EEE95ED702}" destId="{9DDE2777-CC87-4F04-9CDF-EF96F901DA1D}" srcOrd="0" destOrd="0" presId="urn:microsoft.com/office/officeart/2005/8/layout/hierarchy6"/>
    <dgm:cxn modelId="{D4165446-D7B4-4107-8D6A-5FA28DF12484}" type="presParOf" srcId="{32353610-27E0-4E73-9F32-80EEE95ED702}" destId="{F173D9B4-4A72-4418-B950-9FD61D73E9DA}" srcOrd="1" destOrd="0" presId="urn:microsoft.com/office/officeart/2005/8/layout/hierarchy6"/>
    <dgm:cxn modelId="{9E5556D5-75A0-41EB-8EE5-89E2C5F16CCD}" type="presParOf" srcId="{F173D9B4-4A72-4418-B950-9FD61D73E9DA}" destId="{85EBC188-8BF6-49C2-863A-0C7DB684E802}" srcOrd="0" destOrd="0" presId="urn:microsoft.com/office/officeart/2005/8/layout/hierarchy6"/>
    <dgm:cxn modelId="{F73AF244-2364-4563-A07C-21C2ADA3D708}" type="presParOf" srcId="{F173D9B4-4A72-4418-B950-9FD61D73E9DA}" destId="{F0FB024D-8DF6-40F4-85C7-323F6E32B1E5}" srcOrd="1" destOrd="0" presId="urn:microsoft.com/office/officeart/2005/8/layout/hierarchy6"/>
    <dgm:cxn modelId="{4BABB43C-5A46-4263-AFED-7D5D75339941}" type="presParOf" srcId="{F0FB024D-8DF6-40F4-85C7-323F6E32B1E5}" destId="{65614490-8246-4CC9-B94A-65B45987056B}" srcOrd="0" destOrd="0" presId="urn:microsoft.com/office/officeart/2005/8/layout/hierarchy6"/>
    <dgm:cxn modelId="{7E549432-841E-4DA1-AE46-DB235F288344}" type="presParOf" srcId="{F0FB024D-8DF6-40F4-85C7-323F6E32B1E5}" destId="{8CA7CA18-9066-49AA-BF8C-CC2B8FE2CD7B}" srcOrd="1" destOrd="0" presId="urn:microsoft.com/office/officeart/2005/8/layout/hierarchy6"/>
    <dgm:cxn modelId="{C1864390-7030-4DEF-9640-6BB18748B28B}" type="presParOf" srcId="{8CA7CA18-9066-49AA-BF8C-CC2B8FE2CD7B}" destId="{7C1D5245-A0B4-422D-B165-35B63CFD3617}" srcOrd="0" destOrd="0" presId="urn:microsoft.com/office/officeart/2005/8/layout/hierarchy6"/>
    <dgm:cxn modelId="{07110366-CB31-42FC-B279-3E95A23A8C3B}" type="presParOf" srcId="{8CA7CA18-9066-49AA-BF8C-CC2B8FE2CD7B}" destId="{109A451A-7A29-457A-A143-7EA0C30ECE53}" srcOrd="1" destOrd="0" presId="urn:microsoft.com/office/officeart/2005/8/layout/hierarchy6"/>
    <dgm:cxn modelId="{FF881244-C934-4D9A-86EB-2D658FF3483C}" type="presParOf" srcId="{109A451A-7A29-457A-A143-7EA0C30ECE53}" destId="{38AB10CB-2DAB-428F-A95B-288A01512654}" srcOrd="0" destOrd="0" presId="urn:microsoft.com/office/officeart/2005/8/layout/hierarchy6"/>
    <dgm:cxn modelId="{70FC6D10-F660-4E55-B2DA-ED528E76FB67}" type="presParOf" srcId="{109A451A-7A29-457A-A143-7EA0C30ECE53}" destId="{0C70302E-4F71-4ECC-BCC7-24F6ED92F086}" srcOrd="1" destOrd="0" presId="urn:microsoft.com/office/officeart/2005/8/layout/hierarchy6"/>
    <dgm:cxn modelId="{28D95F57-F0A1-4E2A-A802-EE14EF64C9FD}" type="presParOf" srcId="{0C70302E-4F71-4ECC-BCC7-24F6ED92F086}" destId="{1DC1E0F0-35C9-443E-962A-2CDDB6FEB594}" srcOrd="0" destOrd="0" presId="urn:microsoft.com/office/officeart/2005/8/layout/hierarchy6"/>
    <dgm:cxn modelId="{5C016E18-1587-449B-B74C-FE68220DCD57}" type="presParOf" srcId="{0C70302E-4F71-4ECC-BCC7-24F6ED92F086}" destId="{D6458A8A-AEB8-4E14-BF6E-954BDE07BB81}" srcOrd="1" destOrd="0" presId="urn:microsoft.com/office/officeart/2005/8/layout/hierarchy6"/>
    <dgm:cxn modelId="{5683208B-5B96-43F0-8497-1998DA5F2DE1}" type="presParOf" srcId="{D6458A8A-AEB8-4E14-BF6E-954BDE07BB81}" destId="{7C0581FE-3BB0-4AED-B263-538F910B9A0C}" srcOrd="0" destOrd="0" presId="urn:microsoft.com/office/officeart/2005/8/layout/hierarchy6"/>
    <dgm:cxn modelId="{FF913E89-4C10-4AF5-98DC-F00C97021F76}" type="presParOf" srcId="{D6458A8A-AEB8-4E14-BF6E-954BDE07BB81}" destId="{0B7B2C19-DCDE-45C4-BFDA-5A020E0A9416}" srcOrd="1" destOrd="0" presId="urn:microsoft.com/office/officeart/2005/8/layout/hierarchy6"/>
    <dgm:cxn modelId="{D97DA087-BA4C-4A9C-965A-0D229D8FE683}" type="presParOf" srcId="{0B7B2C19-DCDE-45C4-BFDA-5A020E0A9416}" destId="{01239B4D-75A7-4397-960A-9F197E38B95D}" srcOrd="0" destOrd="0" presId="urn:microsoft.com/office/officeart/2005/8/layout/hierarchy6"/>
    <dgm:cxn modelId="{7D61375F-A85F-4511-BFA2-6CD2AB4BEEC5}" type="presParOf" srcId="{0B7B2C19-DCDE-45C4-BFDA-5A020E0A9416}" destId="{2C15354B-87F7-43D4-8D02-D16A4EF50FAF}" srcOrd="1" destOrd="0" presId="urn:microsoft.com/office/officeart/2005/8/layout/hierarchy6"/>
    <dgm:cxn modelId="{A1471BFD-7E04-4623-A1C5-AEA401F450C5}" type="presParOf" srcId="{2C15354B-87F7-43D4-8D02-D16A4EF50FAF}" destId="{4C39C2B5-08B1-4239-BB9C-DD75E2E95029}" srcOrd="0" destOrd="0" presId="urn:microsoft.com/office/officeart/2005/8/layout/hierarchy6"/>
    <dgm:cxn modelId="{DFD55C98-F49A-4CB8-A090-AB2A2AF10549}" type="presParOf" srcId="{2C15354B-87F7-43D4-8D02-D16A4EF50FAF}" destId="{33527053-B46B-4515-8882-765BBE7584D2}" srcOrd="1" destOrd="0" presId="urn:microsoft.com/office/officeart/2005/8/layout/hierarchy6"/>
    <dgm:cxn modelId="{2E0AD2A5-970C-4BEE-BEA7-7F398F8FB093}" type="presParOf" srcId="{33527053-B46B-4515-8882-765BBE7584D2}" destId="{6D63980B-F373-42DF-8252-3852D2260D7E}" srcOrd="0" destOrd="0" presId="urn:microsoft.com/office/officeart/2005/8/layout/hierarchy6"/>
    <dgm:cxn modelId="{227F9CBF-477D-4868-9200-5415D6C5C87A}" type="presParOf" srcId="{33527053-B46B-4515-8882-765BBE7584D2}" destId="{FC389B44-98D4-4744-BF97-EB3D41D10C13}" srcOrd="1" destOrd="0" presId="urn:microsoft.com/office/officeart/2005/8/layout/hierarchy6"/>
    <dgm:cxn modelId="{D822D0FB-8B79-4902-B2E4-1A54AB39B8B5}" type="presParOf" srcId="{FC389B44-98D4-4744-BF97-EB3D41D10C13}" destId="{EDE821A7-F9DA-4655-95E9-364E3097C49B}" srcOrd="0" destOrd="0" presId="urn:microsoft.com/office/officeart/2005/8/layout/hierarchy6"/>
    <dgm:cxn modelId="{6B776E60-8F88-46C0-ACF4-3D4EB4F75722}" type="presParOf" srcId="{FC389B44-98D4-4744-BF97-EB3D41D10C13}" destId="{64CC4B3D-C640-4192-845E-4BBFFDBEA84C}" srcOrd="1" destOrd="0" presId="urn:microsoft.com/office/officeart/2005/8/layout/hierarchy6"/>
    <dgm:cxn modelId="{F71A9862-A662-4E94-BD01-C4D5E02667B9}" type="presParOf" srcId="{64CC4B3D-C640-4192-845E-4BBFFDBEA84C}" destId="{732626E3-22DA-468D-91CF-6C636BE0D308}" srcOrd="0" destOrd="0" presId="urn:microsoft.com/office/officeart/2005/8/layout/hierarchy6"/>
    <dgm:cxn modelId="{5120A8DF-FA80-4994-B8F4-8AA772E2CAD3}" type="presParOf" srcId="{64CC4B3D-C640-4192-845E-4BBFFDBEA84C}" destId="{84463F36-B963-4846-A757-064902B1DF58}" srcOrd="1" destOrd="0" presId="urn:microsoft.com/office/officeart/2005/8/layout/hierarchy6"/>
    <dgm:cxn modelId="{24CD4E04-2FF9-4326-B32C-DB0EAAFEF251}" type="presParOf" srcId="{84463F36-B963-4846-A757-064902B1DF58}" destId="{FBE31ECB-80EF-48D6-9906-61E22FBA95E4}" srcOrd="0" destOrd="0" presId="urn:microsoft.com/office/officeart/2005/8/layout/hierarchy6"/>
    <dgm:cxn modelId="{48C2DFC4-CC3A-40F3-9CF0-E544189E7305}" type="presParOf" srcId="{84463F36-B963-4846-A757-064902B1DF58}" destId="{6CB6B35F-1427-4C44-B890-271A3F367FAF}" srcOrd="1" destOrd="0" presId="urn:microsoft.com/office/officeart/2005/8/layout/hierarchy6"/>
    <dgm:cxn modelId="{AF9D99CA-ABC4-49C6-A6DA-C87B872B8CFB}" type="presParOf" srcId="{6CB6B35F-1427-4C44-B890-271A3F367FAF}" destId="{50E55B51-766F-4A38-B90E-411DC761E81F}" srcOrd="0" destOrd="0" presId="urn:microsoft.com/office/officeart/2005/8/layout/hierarchy6"/>
    <dgm:cxn modelId="{312F599C-C3F9-4A23-8978-DFF125102636}" type="presParOf" srcId="{6CB6B35F-1427-4C44-B890-271A3F367FAF}" destId="{C638F3C4-8BFB-4DAF-8A7B-54B183C7B5C6}" srcOrd="1" destOrd="0" presId="urn:microsoft.com/office/officeart/2005/8/layout/hierarchy6"/>
    <dgm:cxn modelId="{C068D7E7-F532-411F-B571-FECD9859CACD}" type="presParOf" srcId="{C638F3C4-8BFB-4DAF-8A7B-54B183C7B5C6}" destId="{D4ED48E4-908E-4C17-83DD-AA98B205E57C}" srcOrd="0" destOrd="0" presId="urn:microsoft.com/office/officeart/2005/8/layout/hierarchy6"/>
    <dgm:cxn modelId="{30E3AEE9-EA82-4DB5-80CA-A367DBF2BC65}" type="presParOf" srcId="{C638F3C4-8BFB-4DAF-8A7B-54B183C7B5C6}" destId="{17870CF5-2E26-4283-81F7-FC167E321D02}" srcOrd="1" destOrd="0" presId="urn:microsoft.com/office/officeart/2005/8/layout/hierarchy6"/>
    <dgm:cxn modelId="{50260471-96C2-467C-ADB3-1EE62AF621A0}" type="presParOf" srcId="{17870CF5-2E26-4283-81F7-FC167E321D02}" destId="{5988A3B0-9212-4117-ADE7-F1EAB4687C1F}" srcOrd="0" destOrd="0" presId="urn:microsoft.com/office/officeart/2005/8/layout/hierarchy6"/>
    <dgm:cxn modelId="{645E103C-C7C9-4A87-9870-C7D49713A390}" type="presParOf" srcId="{17870CF5-2E26-4283-81F7-FC167E321D02}" destId="{5D8CD661-DE07-4598-AB1F-2E779F9CA52F}" srcOrd="1" destOrd="0" presId="urn:microsoft.com/office/officeart/2005/8/layout/hierarchy6"/>
    <dgm:cxn modelId="{43C22DD6-005C-41B7-BDB3-C1898C2EBC34}" type="presParOf" srcId="{5D8CD661-DE07-4598-AB1F-2E779F9CA52F}" destId="{6128E4AC-BB23-4FA9-857C-17E2A69EBC04}" srcOrd="0" destOrd="0" presId="urn:microsoft.com/office/officeart/2005/8/layout/hierarchy6"/>
    <dgm:cxn modelId="{592C6CF6-492F-4C48-B26D-BBCA22E0B38C}" type="presParOf" srcId="{5D8CD661-DE07-4598-AB1F-2E779F9CA52F}" destId="{A9EF0734-4A75-47B9-B555-E373CEFB7110}" srcOrd="1" destOrd="0" presId="urn:microsoft.com/office/officeart/2005/8/layout/hierarchy6"/>
    <dgm:cxn modelId="{960DFF2E-2825-4979-986B-BBA72C8F1EFC}" type="presParOf" srcId="{A9EF0734-4A75-47B9-B555-E373CEFB7110}" destId="{58598E25-7B0C-4F1A-9F72-72A12B1CCB36}" srcOrd="0" destOrd="0" presId="urn:microsoft.com/office/officeart/2005/8/layout/hierarchy6"/>
    <dgm:cxn modelId="{5D09180E-3C33-4D2D-BBF3-AAC6086B4EF3}" type="presParOf" srcId="{A9EF0734-4A75-47B9-B555-E373CEFB7110}" destId="{F9282833-DED6-40AD-BF10-97F0A7B83B76}" srcOrd="1" destOrd="0" presId="urn:microsoft.com/office/officeart/2005/8/layout/hierarchy6"/>
    <dgm:cxn modelId="{F6E98054-6638-42A5-9FAE-E328468B0D06}" type="presParOf" srcId="{86A67D38-8E26-48AE-93F8-38E29988F82C}" destId="{552DA7DB-6B24-442C-8643-A0B160ED735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D2FF8-3FE4-4A61-A840-B731F59FB3C3}">
      <dsp:nvSpPr>
        <dsp:cNvPr id="0" name=""/>
        <dsp:cNvSpPr/>
      </dsp:nvSpPr>
      <dsp:spPr>
        <a:xfrm>
          <a:off x="3610741" y="705109"/>
          <a:ext cx="1008116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path</a:t>
          </a:r>
          <a:endParaRPr lang="de-DE" sz="1800" kern="1200" dirty="0"/>
        </a:p>
      </dsp:txBody>
      <dsp:txXfrm>
        <a:off x="3620902" y="715270"/>
        <a:ext cx="987794" cy="326596"/>
      </dsp:txXfrm>
    </dsp:sp>
    <dsp:sp modelId="{EF623949-8039-4BFD-B1C6-671A7B756779}">
      <dsp:nvSpPr>
        <dsp:cNvPr id="0" name=""/>
        <dsp:cNvSpPr/>
      </dsp:nvSpPr>
      <dsp:spPr>
        <a:xfrm>
          <a:off x="4069079" y="1052027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7B967-A795-4453-9DA1-7727760455B7}">
      <dsp:nvSpPr>
        <dsp:cNvPr id="0" name=""/>
        <dsp:cNvSpPr/>
      </dsp:nvSpPr>
      <dsp:spPr>
        <a:xfrm>
          <a:off x="3610741" y="1190795"/>
          <a:ext cx="1008116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Project</a:t>
          </a:r>
          <a:endParaRPr lang="de-DE" sz="1800" kern="1200" dirty="0"/>
        </a:p>
      </dsp:txBody>
      <dsp:txXfrm>
        <a:off x="3620902" y="1200956"/>
        <a:ext cx="987794" cy="326596"/>
      </dsp:txXfrm>
    </dsp:sp>
    <dsp:sp modelId="{4D6CE648-4FAC-43FA-815A-81A18A1434E2}">
      <dsp:nvSpPr>
        <dsp:cNvPr id="0" name=""/>
        <dsp:cNvSpPr/>
      </dsp:nvSpPr>
      <dsp:spPr>
        <a:xfrm>
          <a:off x="264108" y="1537713"/>
          <a:ext cx="3850691" cy="138767"/>
        </a:xfrm>
        <a:custGeom>
          <a:avLst/>
          <a:gdLst/>
          <a:ahLst/>
          <a:cxnLst/>
          <a:rect l="0" t="0" r="0" b="0"/>
          <a:pathLst>
            <a:path>
              <a:moveTo>
                <a:pt x="3850691" y="0"/>
              </a:moveTo>
              <a:lnTo>
                <a:pt x="3850691" y="69383"/>
              </a:lnTo>
              <a:lnTo>
                <a:pt x="0" y="69383"/>
              </a:lnTo>
              <a:lnTo>
                <a:pt x="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E371A-D24C-4C19-9B7A-2B54248F76F7}">
      <dsp:nvSpPr>
        <dsp:cNvPr id="0" name=""/>
        <dsp:cNvSpPr/>
      </dsp:nvSpPr>
      <dsp:spPr>
        <a:xfrm>
          <a:off x="3919" y="1676480"/>
          <a:ext cx="520377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yr</a:t>
          </a:r>
          <a:endParaRPr lang="de-DE" sz="1800" kern="1200" dirty="0"/>
        </a:p>
      </dsp:txBody>
      <dsp:txXfrm>
        <a:off x="14080" y="1686641"/>
        <a:ext cx="500055" cy="326596"/>
      </dsp:txXfrm>
    </dsp:sp>
    <dsp:sp modelId="{1FE37DFF-4492-4C58-9917-048E505EE105}">
      <dsp:nvSpPr>
        <dsp:cNvPr id="0" name=""/>
        <dsp:cNvSpPr/>
      </dsp:nvSpPr>
      <dsp:spPr>
        <a:xfrm>
          <a:off x="218388" y="2023399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DF1A2-E4B1-4B66-BC17-E1B2016278CF}">
      <dsp:nvSpPr>
        <dsp:cNvPr id="0" name=""/>
        <dsp:cNvSpPr/>
      </dsp:nvSpPr>
      <dsp:spPr>
        <a:xfrm>
          <a:off x="3919" y="2162166"/>
          <a:ext cx="520377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14080" y="2172327"/>
        <a:ext cx="500055" cy="326596"/>
      </dsp:txXfrm>
    </dsp:sp>
    <dsp:sp modelId="{028403A9-40E1-4FD0-870E-646E8B615376}">
      <dsp:nvSpPr>
        <dsp:cNvPr id="0" name=""/>
        <dsp:cNvSpPr/>
      </dsp:nvSpPr>
      <dsp:spPr>
        <a:xfrm>
          <a:off x="971192" y="1537713"/>
          <a:ext cx="3143607" cy="138767"/>
        </a:xfrm>
        <a:custGeom>
          <a:avLst/>
          <a:gdLst/>
          <a:ahLst/>
          <a:cxnLst/>
          <a:rect l="0" t="0" r="0" b="0"/>
          <a:pathLst>
            <a:path>
              <a:moveTo>
                <a:pt x="3143607" y="0"/>
              </a:moveTo>
              <a:lnTo>
                <a:pt x="3143607" y="69383"/>
              </a:lnTo>
              <a:lnTo>
                <a:pt x="0" y="69383"/>
              </a:lnTo>
              <a:lnTo>
                <a:pt x="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9A3C4-717E-4D7E-B912-BEE92DBC7BB8}">
      <dsp:nvSpPr>
        <dsp:cNvPr id="0" name=""/>
        <dsp:cNvSpPr/>
      </dsp:nvSpPr>
      <dsp:spPr>
        <a:xfrm>
          <a:off x="680410" y="1676480"/>
          <a:ext cx="581563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mon</a:t>
          </a:r>
          <a:endParaRPr lang="de-DE" sz="1800" kern="1200" dirty="0"/>
        </a:p>
      </dsp:txBody>
      <dsp:txXfrm>
        <a:off x="690571" y="1686641"/>
        <a:ext cx="561241" cy="326596"/>
      </dsp:txXfrm>
    </dsp:sp>
    <dsp:sp modelId="{C54A7AED-25DE-4871-ACFA-F820232A8420}">
      <dsp:nvSpPr>
        <dsp:cNvPr id="0" name=""/>
        <dsp:cNvSpPr/>
      </dsp:nvSpPr>
      <dsp:spPr>
        <a:xfrm>
          <a:off x="925472" y="2023399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53536-BC2D-4836-B91C-D6BB39A37ADE}">
      <dsp:nvSpPr>
        <dsp:cNvPr id="0" name=""/>
        <dsp:cNvSpPr/>
      </dsp:nvSpPr>
      <dsp:spPr>
        <a:xfrm>
          <a:off x="711003" y="2162166"/>
          <a:ext cx="520377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721164" y="2172327"/>
        <a:ext cx="500055" cy="326596"/>
      </dsp:txXfrm>
    </dsp:sp>
    <dsp:sp modelId="{24A82652-AFB6-49EA-BE6B-0A2AB1FE9B4D}">
      <dsp:nvSpPr>
        <dsp:cNvPr id="0" name=""/>
        <dsp:cNvSpPr/>
      </dsp:nvSpPr>
      <dsp:spPr>
        <a:xfrm>
          <a:off x="4114800" y="1537713"/>
          <a:ext cx="1399580" cy="13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83"/>
              </a:lnTo>
              <a:lnTo>
                <a:pt x="1399580" y="69383"/>
              </a:lnTo>
              <a:lnTo>
                <a:pt x="139958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0B788-7CEE-4EE6-BA4A-B8FB875ED0DF}">
      <dsp:nvSpPr>
        <dsp:cNvPr id="0" name=""/>
        <dsp:cNvSpPr/>
      </dsp:nvSpPr>
      <dsp:spPr>
        <a:xfrm>
          <a:off x="5254191" y="1676480"/>
          <a:ext cx="520377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day</a:t>
          </a:r>
          <a:endParaRPr lang="de-DE" sz="1800" kern="1200" dirty="0"/>
        </a:p>
      </dsp:txBody>
      <dsp:txXfrm>
        <a:off x="5264352" y="1686641"/>
        <a:ext cx="500055" cy="326596"/>
      </dsp:txXfrm>
    </dsp:sp>
    <dsp:sp modelId="{8B34340F-78D3-45AD-84A7-CB98908238F7}">
      <dsp:nvSpPr>
        <dsp:cNvPr id="0" name=""/>
        <dsp:cNvSpPr/>
      </dsp:nvSpPr>
      <dsp:spPr>
        <a:xfrm>
          <a:off x="4521625" y="2023399"/>
          <a:ext cx="992755" cy="138767"/>
        </a:xfrm>
        <a:custGeom>
          <a:avLst/>
          <a:gdLst/>
          <a:ahLst/>
          <a:cxnLst/>
          <a:rect l="0" t="0" r="0" b="0"/>
          <a:pathLst>
            <a:path>
              <a:moveTo>
                <a:pt x="992755" y="0"/>
              </a:moveTo>
              <a:lnTo>
                <a:pt x="992755" y="69383"/>
              </a:lnTo>
              <a:lnTo>
                <a:pt x="0" y="69383"/>
              </a:lnTo>
              <a:lnTo>
                <a:pt x="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0F251-4599-478C-8A9A-61F001AE7A79}">
      <dsp:nvSpPr>
        <dsp:cNvPr id="0" name=""/>
        <dsp:cNvSpPr/>
      </dsp:nvSpPr>
      <dsp:spPr>
        <a:xfrm>
          <a:off x="4131323" y="2162166"/>
          <a:ext cx="780602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atmos</a:t>
          </a:r>
          <a:endParaRPr lang="de-DE" sz="1800" kern="1200" dirty="0"/>
        </a:p>
      </dsp:txBody>
      <dsp:txXfrm>
        <a:off x="4141484" y="2172327"/>
        <a:ext cx="760280" cy="326596"/>
      </dsp:txXfrm>
    </dsp:sp>
    <dsp:sp modelId="{E4A4C69C-9DBD-45E8-94EA-02F82901CCCF}">
      <dsp:nvSpPr>
        <dsp:cNvPr id="0" name=""/>
        <dsp:cNvSpPr/>
      </dsp:nvSpPr>
      <dsp:spPr>
        <a:xfrm>
          <a:off x="2371944" y="2509084"/>
          <a:ext cx="2149680" cy="138767"/>
        </a:xfrm>
        <a:custGeom>
          <a:avLst/>
          <a:gdLst/>
          <a:ahLst/>
          <a:cxnLst/>
          <a:rect l="0" t="0" r="0" b="0"/>
          <a:pathLst>
            <a:path>
              <a:moveTo>
                <a:pt x="2149680" y="0"/>
              </a:moveTo>
              <a:lnTo>
                <a:pt x="2149680" y="69383"/>
              </a:lnTo>
              <a:lnTo>
                <a:pt x="0" y="69383"/>
              </a:lnTo>
              <a:lnTo>
                <a:pt x="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FF033-6621-4AA2-B68D-7C09FD77FF87}">
      <dsp:nvSpPr>
        <dsp:cNvPr id="0" name=""/>
        <dsp:cNvSpPr/>
      </dsp:nvSpPr>
      <dsp:spPr>
        <a:xfrm>
          <a:off x="2038861" y="2647852"/>
          <a:ext cx="666166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var1</a:t>
          </a:r>
          <a:endParaRPr lang="de-DE" sz="1800" kern="1200" dirty="0"/>
        </a:p>
      </dsp:txBody>
      <dsp:txXfrm>
        <a:off x="2049022" y="2658013"/>
        <a:ext cx="645844" cy="326596"/>
      </dsp:txXfrm>
    </dsp:sp>
    <dsp:sp modelId="{2176678F-1F25-49FB-9A3E-2D60A4A34667}">
      <dsp:nvSpPr>
        <dsp:cNvPr id="0" name=""/>
        <dsp:cNvSpPr/>
      </dsp:nvSpPr>
      <dsp:spPr>
        <a:xfrm>
          <a:off x="1830223" y="2994770"/>
          <a:ext cx="541720" cy="138767"/>
        </a:xfrm>
        <a:custGeom>
          <a:avLst/>
          <a:gdLst/>
          <a:ahLst/>
          <a:cxnLst/>
          <a:rect l="0" t="0" r="0" b="0"/>
          <a:pathLst>
            <a:path>
              <a:moveTo>
                <a:pt x="541720" y="0"/>
              </a:moveTo>
              <a:lnTo>
                <a:pt x="541720" y="69383"/>
              </a:lnTo>
              <a:lnTo>
                <a:pt x="0" y="69383"/>
              </a:lnTo>
              <a:lnTo>
                <a:pt x="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46B91-9C65-442B-A487-802263B502F4}">
      <dsp:nvSpPr>
        <dsp:cNvPr id="0" name=""/>
        <dsp:cNvSpPr/>
      </dsp:nvSpPr>
      <dsp:spPr>
        <a:xfrm>
          <a:off x="1387494" y="3133537"/>
          <a:ext cx="885458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memb1</a:t>
          </a:r>
          <a:endParaRPr lang="de-DE" sz="1800" kern="1200" dirty="0"/>
        </a:p>
      </dsp:txBody>
      <dsp:txXfrm>
        <a:off x="1397655" y="3143698"/>
        <a:ext cx="865136" cy="326596"/>
      </dsp:txXfrm>
    </dsp:sp>
    <dsp:sp modelId="{315C42C7-2915-445B-A21A-9BBA5CCCAD0E}">
      <dsp:nvSpPr>
        <dsp:cNvPr id="0" name=""/>
        <dsp:cNvSpPr/>
      </dsp:nvSpPr>
      <dsp:spPr>
        <a:xfrm>
          <a:off x="1784503" y="3480456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0948E-49E4-4A45-85D1-4CF8DC74B286}">
      <dsp:nvSpPr>
        <dsp:cNvPr id="0" name=""/>
        <dsp:cNvSpPr/>
      </dsp:nvSpPr>
      <dsp:spPr>
        <a:xfrm>
          <a:off x="1461611" y="3619223"/>
          <a:ext cx="737224" cy="895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file1</a:t>
          </a:r>
          <a:br>
            <a:rPr lang="de-DE" sz="1800" kern="1200" dirty="0" smtClean="0"/>
          </a:br>
          <a:r>
            <a:rPr lang="de-DE" sz="1800" kern="1200" dirty="0" smtClean="0"/>
            <a:t>file2</a:t>
          </a:r>
          <a:br>
            <a:rPr lang="de-DE" sz="1800" kern="1200" dirty="0" smtClean="0"/>
          </a:b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1483204" y="3640816"/>
        <a:ext cx="694038" cy="852480"/>
      </dsp:txXfrm>
    </dsp:sp>
    <dsp:sp modelId="{AC4D983E-7C2F-43A6-8868-28B48081F140}">
      <dsp:nvSpPr>
        <dsp:cNvPr id="0" name=""/>
        <dsp:cNvSpPr/>
      </dsp:nvSpPr>
      <dsp:spPr>
        <a:xfrm>
          <a:off x="2371944" y="2994770"/>
          <a:ext cx="520786" cy="13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83"/>
              </a:lnTo>
              <a:lnTo>
                <a:pt x="520786" y="69383"/>
              </a:lnTo>
              <a:lnTo>
                <a:pt x="520786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F9C56-0A81-41CA-B1EB-3AEA875EDF1E}">
      <dsp:nvSpPr>
        <dsp:cNvPr id="0" name=""/>
        <dsp:cNvSpPr/>
      </dsp:nvSpPr>
      <dsp:spPr>
        <a:xfrm>
          <a:off x="2429066" y="3133537"/>
          <a:ext cx="927328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memb2</a:t>
          </a:r>
          <a:endParaRPr lang="de-DE" sz="1800" kern="1200" dirty="0"/>
        </a:p>
      </dsp:txBody>
      <dsp:txXfrm>
        <a:off x="2439227" y="3143698"/>
        <a:ext cx="907006" cy="326596"/>
      </dsp:txXfrm>
    </dsp:sp>
    <dsp:sp modelId="{45E49BEC-F0FE-4060-A246-C0BB28353A51}">
      <dsp:nvSpPr>
        <dsp:cNvPr id="0" name=""/>
        <dsp:cNvSpPr/>
      </dsp:nvSpPr>
      <dsp:spPr>
        <a:xfrm>
          <a:off x="2847010" y="3480456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EF2E5-80CC-4D5D-8A25-F9EC5016C5D1}">
      <dsp:nvSpPr>
        <dsp:cNvPr id="0" name=""/>
        <dsp:cNvSpPr/>
      </dsp:nvSpPr>
      <dsp:spPr>
        <a:xfrm>
          <a:off x="2479285" y="3619223"/>
          <a:ext cx="826890" cy="895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file1</a:t>
          </a:r>
          <a:br>
            <a:rPr lang="de-DE" sz="1800" kern="1200" dirty="0" smtClean="0"/>
          </a:br>
          <a:r>
            <a:rPr lang="de-DE" sz="1800" kern="1200" dirty="0" smtClean="0"/>
            <a:t>file2</a:t>
          </a:r>
          <a:br>
            <a:rPr lang="de-DE" sz="1800" kern="1200" dirty="0" smtClean="0"/>
          </a:b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2503504" y="3643442"/>
        <a:ext cx="778452" cy="847228"/>
      </dsp:txXfrm>
    </dsp:sp>
    <dsp:sp modelId="{1D814B86-7D70-4D68-9B7F-E08021057CB8}">
      <dsp:nvSpPr>
        <dsp:cNvPr id="0" name=""/>
        <dsp:cNvSpPr/>
      </dsp:nvSpPr>
      <dsp:spPr>
        <a:xfrm>
          <a:off x="4469443" y="2509084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52181" y="0"/>
              </a:moveTo>
              <a:lnTo>
                <a:pt x="52181" y="69383"/>
              </a:lnTo>
              <a:lnTo>
                <a:pt x="45720" y="69383"/>
              </a:ln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F885D-D7CC-40D7-9CF3-BEA3E0EE2C5D}">
      <dsp:nvSpPr>
        <dsp:cNvPr id="0" name=""/>
        <dsp:cNvSpPr/>
      </dsp:nvSpPr>
      <dsp:spPr>
        <a:xfrm>
          <a:off x="4203236" y="2647852"/>
          <a:ext cx="623854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var2</a:t>
          </a:r>
          <a:endParaRPr lang="de-DE" sz="1800" kern="1200" dirty="0"/>
        </a:p>
      </dsp:txBody>
      <dsp:txXfrm>
        <a:off x="4213397" y="2658013"/>
        <a:ext cx="603532" cy="326596"/>
      </dsp:txXfrm>
    </dsp:sp>
    <dsp:sp modelId="{12D9F300-0EB8-4E97-9725-A984C8498876}">
      <dsp:nvSpPr>
        <dsp:cNvPr id="0" name=""/>
        <dsp:cNvSpPr/>
      </dsp:nvSpPr>
      <dsp:spPr>
        <a:xfrm>
          <a:off x="3957886" y="2994770"/>
          <a:ext cx="557277" cy="138767"/>
        </a:xfrm>
        <a:custGeom>
          <a:avLst/>
          <a:gdLst/>
          <a:ahLst/>
          <a:cxnLst/>
          <a:rect l="0" t="0" r="0" b="0"/>
          <a:pathLst>
            <a:path>
              <a:moveTo>
                <a:pt x="557277" y="0"/>
              </a:moveTo>
              <a:lnTo>
                <a:pt x="557277" y="69383"/>
              </a:lnTo>
              <a:lnTo>
                <a:pt x="0" y="69383"/>
              </a:lnTo>
              <a:lnTo>
                <a:pt x="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86586-BA46-405D-B5F8-C583D1A61758}">
      <dsp:nvSpPr>
        <dsp:cNvPr id="0" name=""/>
        <dsp:cNvSpPr/>
      </dsp:nvSpPr>
      <dsp:spPr>
        <a:xfrm>
          <a:off x="3512507" y="3133537"/>
          <a:ext cx="890756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memb1</a:t>
          </a:r>
          <a:endParaRPr lang="de-DE" sz="1800" kern="1200" dirty="0"/>
        </a:p>
      </dsp:txBody>
      <dsp:txXfrm>
        <a:off x="3522668" y="3143698"/>
        <a:ext cx="870434" cy="326596"/>
      </dsp:txXfrm>
    </dsp:sp>
    <dsp:sp modelId="{43AD5CE2-1CAB-495F-A44D-ABBD939D050B}">
      <dsp:nvSpPr>
        <dsp:cNvPr id="0" name=""/>
        <dsp:cNvSpPr/>
      </dsp:nvSpPr>
      <dsp:spPr>
        <a:xfrm>
          <a:off x="3912166" y="3480456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98E9E-D1D5-4A66-AFF8-FFEC12684F40}">
      <dsp:nvSpPr>
        <dsp:cNvPr id="0" name=""/>
        <dsp:cNvSpPr/>
      </dsp:nvSpPr>
      <dsp:spPr>
        <a:xfrm>
          <a:off x="3544440" y="3619223"/>
          <a:ext cx="826890" cy="895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file1</a:t>
          </a:r>
          <a:br>
            <a:rPr lang="de-DE" sz="1800" kern="1200" dirty="0" smtClean="0"/>
          </a:br>
          <a:r>
            <a:rPr lang="de-DE" sz="1800" kern="1200" dirty="0" smtClean="0"/>
            <a:t>file2</a:t>
          </a:r>
          <a:br>
            <a:rPr lang="de-DE" sz="1800" kern="1200" dirty="0" smtClean="0"/>
          </a:b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3568659" y="3643442"/>
        <a:ext cx="778452" cy="847228"/>
      </dsp:txXfrm>
    </dsp:sp>
    <dsp:sp modelId="{1E94DB2E-7DF6-4460-ADD9-A2F4B225A07A}">
      <dsp:nvSpPr>
        <dsp:cNvPr id="0" name=""/>
        <dsp:cNvSpPr/>
      </dsp:nvSpPr>
      <dsp:spPr>
        <a:xfrm>
          <a:off x="4515163" y="2994770"/>
          <a:ext cx="523434" cy="13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83"/>
              </a:lnTo>
              <a:lnTo>
                <a:pt x="523434" y="69383"/>
              </a:lnTo>
              <a:lnTo>
                <a:pt x="523434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E7137-3211-492F-A195-4195F349E259}">
      <dsp:nvSpPr>
        <dsp:cNvPr id="0" name=""/>
        <dsp:cNvSpPr/>
      </dsp:nvSpPr>
      <dsp:spPr>
        <a:xfrm>
          <a:off x="4559377" y="3133537"/>
          <a:ext cx="958441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memb2</a:t>
          </a:r>
          <a:endParaRPr lang="de-DE" sz="1800" kern="1200" dirty="0"/>
        </a:p>
      </dsp:txBody>
      <dsp:txXfrm>
        <a:off x="4569538" y="3143698"/>
        <a:ext cx="938119" cy="326596"/>
      </dsp:txXfrm>
    </dsp:sp>
    <dsp:sp modelId="{BE3574F8-9DBC-4995-A1C8-9136AC7570B4}">
      <dsp:nvSpPr>
        <dsp:cNvPr id="0" name=""/>
        <dsp:cNvSpPr/>
      </dsp:nvSpPr>
      <dsp:spPr>
        <a:xfrm>
          <a:off x="4992878" y="3480456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9D584-AF49-4537-98FE-21790A07E5A9}">
      <dsp:nvSpPr>
        <dsp:cNvPr id="0" name=""/>
        <dsp:cNvSpPr/>
      </dsp:nvSpPr>
      <dsp:spPr>
        <a:xfrm>
          <a:off x="4625153" y="3619223"/>
          <a:ext cx="826890" cy="895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file1</a:t>
          </a:r>
          <a:br>
            <a:rPr lang="de-DE" sz="1800" kern="1200" dirty="0" smtClean="0"/>
          </a:br>
          <a:r>
            <a:rPr lang="de-DE" sz="1800" kern="1200" dirty="0" smtClean="0"/>
            <a:t>file2</a:t>
          </a:r>
          <a:br>
            <a:rPr lang="de-DE" sz="1800" kern="1200" dirty="0" smtClean="0"/>
          </a:b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4649372" y="3643442"/>
        <a:ext cx="778452" cy="847228"/>
      </dsp:txXfrm>
    </dsp:sp>
    <dsp:sp modelId="{5B0C9763-66EC-4693-9621-D7431EE8CBFD}">
      <dsp:nvSpPr>
        <dsp:cNvPr id="0" name=""/>
        <dsp:cNvSpPr/>
      </dsp:nvSpPr>
      <dsp:spPr>
        <a:xfrm>
          <a:off x="4521625" y="2509084"/>
          <a:ext cx="2230989" cy="13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83"/>
              </a:lnTo>
              <a:lnTo>
                <a:pt x="2230989" y="69383"/>
              </a:lnTo>
              <a:lnTo>
                <a:pt x="2230989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F5BDA-2765-4BEF-8091-761E75D1EA4F}">
      <dsp:nvSpPr>
        <dsp:cNvPr id="0" name=""/>
        <dsp:cNvSpPr/>
      </dsp:nvSpPr>
      <dsp:spPr>
        <a:xfrm>
          <a:off x="6451363" y="2647852"/>
          <a:ext cx="602503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var3</a:t>
          </a:r>
          <a:endParaRPr lang="de-DE" sz="1800" kern="1200" dirty="0"/>
        </a:p>
      </dsp:txBody>
      <dsp:txXfrm>
        <a:off x="6461524" y="2658013"/>
        <a:ext cx="582181" cy="326596"/>
      </dsp:txXfrm>
    </dsp:sp>
    <dsp:sp modelId="{172D865B-1444-4240-AB6B-DB40F37D9E81}">
      <dsp:nvSpPr>
        <dsp:cNvPr id="0" name=""/>
        <dsp:cNvSpPr/>
      </dsp:nvSpPr>
      <dsp:spPr>
        <a:xfrm>
          <a:off x="6154443" y="2994770"/>
          <a:ext cx="598171" cy="138767"/>
        </a:xfrm>
        <a:custGeom>
          <a:avLst/>
          <a:gdLst/>
          <a:ahLst/>
          <a:cxnLst/>
          <a:rect l="0" t="0" r="0" b="0"/>
          <a:pathLst>
            <a:path>
              <a:moveTo>
                <a:pt x="598171" y="0"/>
              </a:moveTo>
              <a:lnTo>
                <a:pt x="598171" y="69383"/>
              </a:lnTo>
              <a:lnTo>
                <a:pt x="0" y="69383"/>
              </a:lnTo>
              <a:lnTo>
                <a:pt x="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4B65E-21F8-4094-9CA6-5FEDB60547D2}">
      <dsp:nvSpPr>
        <dsp:cNvPr id="0" name=""/>
        <dsp:cNvSpPr/>
      </dsp:nvSpPr>
      <dsp:spPr>
        <a:xfrm>
          <a:off x="5673932" y="3133537"/>
          <a:ext cx="961022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memb1</a:t>
          </a:r>
          <a:endParaRPr lang="de-DE" sz="1800" kern="1200" dirty="0"/>
        </a:p>
      </dsp:txBody>
      <dsp:txXfrm>
        <a:off x="5684093" y="3143698"/>
        <a:ext cx="940700" cy="326596"/>
      </dsp:txXfrm>
    </dsp:sp>
    <dsp:sp modelId="{70C15507-13A3-4C6F-BCF0-E838E7E15DA2}">
      <dsp:nvSpPr>
        <dsp:cNvPr id="0" name=""/>
        <dsp:cNvSpPr/>
      </dsp:nvSpPr>
      <dsp:spPr>
        <a:xfrm>
          <a:off x="6108723" y="3480456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77385-8E45-4C24-84C3-5812E0A630DA}">
      <dsp:nvSpPr>
        <dsp:cNvPr id="0" name=""/>
        <dsp:cNvSpPr/>
      </dsp:nvSpPr>
      <dsp:spPr>
        <a:xfrm>
          <a:off x="5740998" y="3619223"/>
          <a:ext cx="826890" cy="895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file1</a:t>
          </a:r>
          <a:br>
            <a:rPr lang="de-DE" sz="1800" kern="1200" dirty="0" smtClean="0"/>
          </a:br>
          <a:r>
            <a:rPr lang="de-DE" sz="1800" kern="1200" dirty="0" smtClean="0"/>
            <a:t>file2</a:t>
          </a:r>
          <a:br>
            <a:rPr lang="de-DE" sz="1800" kern="1200" dirty="0" smtClean="0"/>
          </a:b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5765217" y="3643442"/>
        <a:ext cx="778452" cy="847228"/>
      </dsp:txXfrm>
    </dsp:sp>
    <dsp:sp modelId="{3A0FFC26-D807-407F-9B0C-D32F26104751}">
      <dsp:nvSpPr>
        <dsp:cNvPr id="0" name=""/>
        <dsp:cNvSpPr/>
      </dsp:nvSpPr>
      <dsp:spPr>
        <a:xfrm>
          <a:off x="6752615" y="2994770"/>
          <a:ext cx="558568" cy="13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83"/>
              </a:lnTo>
              <a:lnTo>
                <a:pt x="558568" y="69383"/>
              </a:lnTo>
              <a:lnTo>
                <a:pt x="558568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E1ADB-30E1-4428-9592-CB256154D7C3}">
      <dsp:nvSpPr>
        <dsp:cNvPr id="0" name=""/>
        <dsp:cNvSpPr/>
      </dsp:nvSpPr>
      <dsp:spPr>
        <a:xfrm>
          <a:off x="6791068" y="3133537"/>
          <a:ext cx="1040229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memb2</a:t>
          </a:r>
          <a:endParaRPr lang="de-DE" sz="1800" kern="1200" dirty="0"/>
        </a:p>
      </dsp:txBody>
      <dsp:txXfrm>
        <a:off x="6801229" y="3143698"/>
        <a:ext cx="1019907" cy="326596"/>
      </dsp:txXfrm>
    </dsp:sp>
    <dsp:sp modelId="{9A5E183D-CE65-459B-9A9F-EE0BB9792573}">
      <dsp:nvSpPr>
        <dsp:cNvPr id="0" name=""/>
        <dsp:cNvSpPr/>
      </dsp:nvSpPr>
      <dsp:spPr>
        <a:xfrm>
          <a:off x="7265463" y="3480456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BCB81-6BFC-4401-8A6E-C41EDC5BFEBB}">
      <dsp:nvSpPr>
        <dsp:cNvPr id="0" name=""/>
        <dsp:cNvSpPr/>
      </dsp:nvSpPr>
      <dsp:spPr>
        <a:xfrm>
          <a:off x="6897738" y="3619223"/>
          <a:ext cx="826890" cy="895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file1</a:t>
          </a:r>
          <a:br>
            <a:rPr lang="de-DE" sz="1800" kern="1200" dirty="0" smtClean="0"/>
          </a:br>
          <a:r>
            <a:rPr lang="de-DE" sz="1800" kern="1200" dirty="0" smtClean="0"/>
            <a:t>file2</a:t>
          </a:r>
          <a:br>
            <a:rPr lang="de-DE" sz="1800" kern="1200" dirty="0" smtClean="0"/>
          </a:b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6921957" y="3643442"/>
        <a:ext cx="778452" cy="847228"/>
      </dsp:txXfrm>
    </dsp:sp>
    <dsp:sp modelId="{E8C25C71-7899-4C67-859C-ACBF74AD03ED}">
      <dsp:nvSpPr>
        <dsp:cNvPr id="0" name=""/>
        <dsp:cNvSpPr/>
      </dsp:nvSpPr>
      <dsp:spPr>
        <a:xfrm>
          <a:off x="5443151" y="2023399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71228" y="0"/>
              </a:moveTo>
              <a:lnTo>
                <a:pt x="71228" y="69383"/>
              </a:lnTo>
              <a:lnTo>
                <a:pt x="45720" y="69383"/>
              </a:ln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6F4D6-D775-42F6-BD91-264D19D5245A}">
      <dsp:nvSpPr>
        <dsp:cNvPr id="0" name=""/>
        <dsp:cNvSpPr/>
      </dsp:nvSpPr>
      <dsp:spPr>
        <a:xfrm>
          <a:off x="5092778" y="2162166"/>
          <a:ext cx="792186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land</a:t>
          </a:r>
          <a:r>
            <a:rPr lang="de-DE" sz="1800" kern="1200" dirty="0" smtClean="0"/>
            <a:t> </a:t>
          </a:r>
          <a:endParaRPr lang="de-DE" sz="1800" kern="1200" dirty="0"/>
        </a:p>
      </dsp:txBody>
      <dsp:txXfrm>
        <a:off x="5102939" y="2172327"/>
        <a:ext cx="771864" cy="326596"/>
      </dsp:txXfrm>
    </dsp:sp>
    <dsp:sp modelId="{A2CCECDC-FB5C-4B18-8304-C054756B1C41}">
      <dsp:nvSpPr>
        <dsp:cNvPr id="0" name=""/>
        <dsp:cNvSpPr/>
      </dsp:nvSpPr>
      <dsp:spPr>
        <a:xfrm>
          <a:off x="5514380" y="2023399"/>
          <a:ext cx="942507" cy="13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83"/>
              </a:lnTo>
              <a:lnTo>
                <a:pt x="942507" y="69383"/>
              </a:lnTo>
              <a:lnTo>
                <a:pt x="942507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8B438-8E4D-45D7-9167-6E8BE4919387}">
      <dsp:nvSpPr>
        <dsp:cNvPr id="0" name=""/>
        <dsp:cNvSpPr/>
      </dsp:nvSpPr>
      <dsp:spPr>
        <a:xfrm>
          <a:off x="6041078" y="2162166"/>
          <a:ext cx="831620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ocean</a:t>
          </a:r>
          <a:endParaRPr lang="de-DE" sz="1800" kern="1200" dirty="0"/>
        </a:p>
      </dsp:txBody>
      <dsp:txXfrm>
        <a:off x="6051239" y="2172327"/>
        <a:ext cx="811298" cy="326596"/>
      </dsp:txXfrm>
    </dsp:sp>
    <dsp:sp modelId="{17DBC976-31DB-4325-A0D7-374A732B4B57}">
      <dsp:nvSpPr>
        <dsp:cNvPr id="0" name=""/>
        <dsp:cNvSpPr/>
      </dsp:nvSpPr>
      <dsp:spPr>
        <a:xfrm>
          <a:off x="4114800" y="1537713"/>
          <a:ext cx="3174200" cy="13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83"/>
              </a:lnTo>
              <a:lnTo>
                <a:pt x="3174200" y="69383"/>
              </a:lnTo>
              <a:lnTo>
                <a:pt x="317420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5AFB2-EF97-4F9B-83E4-FC94E9F076CC}">
      <dsp:nvSpPr>
        <dsp:cNvPr id="0" name=""/>
        <dsp:cNvSpPr/>
      </dsp:nvSpPr>
      <dsp:spPr>
        <a:xfrm>
          <a:off x="7028812" y="1676480"/>
          <a:ext cx="520377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hr</a:t>
          </a:r>
          <a:endParaRPr lang="de-DE" sz="1800" kern="1200" dirty="0"/>
        </a:p>
      </dsp:txBody>
      <dsp:txXfrm>
        <a:off x="7038973" y="1686641"/>
        <a:ext cx="500055" cy="326596"/>
      </dsp:txXfrm>
    </dsp:sp>
    <dsp:sp modelId="{3B9F1C20-1A46-4455-B38B-5B2208429BD9}">
      <dsp:nvSpPr>
        <dsp:cNvPr id="0" name=""/>
        <dsp:cNvSpPr/>
      </dsp:nvSpPr>
      <dsp:spPr>
        <a:xfrm>
          <a:off x="7171885" y="2023399"/>
          <a:ext cx="91440" cy="139020"/>
        </a:xfrm>
        <a:custGeom>
          <a:avLst/>
          <a:gdLst/>
          <a:ahLst/>
          <a:cxnLst/>
          <a:rect l="0" t="0" r="0" b="0"/>
          <a:pathLst>
            <a:path>
              <a:moveTo>
                <a:pt x="117115" y="0"/>
              </a:moveTo>
              <a:lnTo>
                <a:pt x="117115" y="69510"/>
              </a:lnTo>
              <a:lnTo>
                <a:pt x="45720" y="69510"/>
              </a:lnTo>
              <a:lnTo>
                <a:pt x="45720" y="1390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7DB91-473A-4187-93E8-0F1253CF8AF2}">
      <dsp:nvSpPr>
        <dsp:cNvPr id="0" name=""/>
        <dsp:cNvSpPr/>
      </dsp:nvSpPr>
      <dsp:spPr>
        <a:xfrm>
          <a:off x="6957416" y="2162419"/>
          <a:ext cx="520377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6967577" y="2172580"/>
        <a:ext cx="500055" cy="326596"/>
      </dsp:txXfrm>
    </dsp:sp>
    <dsp:sp modelId="{8446BA66-E67D-4138-978C-C62C662DDE72}">
      <dsp:nvSpPr>
        <dsp:cNvPr id="0" name=""/>
        <dsp:cNvSpPr/>
      </dsp:nvSpPr>
      <dsp:spPr>
        <a:xfrm>
          <a:off x="4114800" y="1537713"/>
          <a:ext cx="3850691" cy="13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83"/>
              </a:lnTo>
              <a:lnTo>
                <a:pt x="3850691" y="69383"/>
              </a:lnTo>
              <a:lnTo>
                <a:pt x="3850691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24AF4-B10D-4C60-9F7D-10C691D29308}">
      <dsp:nvSpPr>
        <dsp:cNvPr id="0" name=""/>
        <dsp:cNvSpPr/>
      </dsp:nvSpPr>
      <dsp:spPr>
        <a:xfrm>
          <a:off x="7705302" y="1676480"/>
          <a:ext cx="520377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fx</a:t>
          </a:r>
          <a:endParaRPr lang="de-DE" sz="1800" kern="1200" dirty="0"/>
        </a:p>
      </dsp:txBody>
      <dsp:txXfrm>
        <a:off x="7715463" y="1686641"/>
        <a:ext cx="500055" cy="326596"/>
      </dsp:txXfrm>
    </dsp:sp>
    <dsp:sp modelId="{8E299450-1318-44EA-A54C-E782F9AC96C8}">
      <dsp:nvSpPr>
        <dsp:cNvPr id="0" name=""/>
        <dsp:cNvSpPr/>
      </dsp:nvSpPr>
      <dsp:spPr>
        <a:xfrm>
          <a:off x="7919771" y="2023399"/>
          <a:ext cx="91440" cy="1387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98594-36E0-433D-908E-76677B2E4FC3}">
      <dsp:nvSpPr>
        <dsp:cNvPr id="0" name=""/>
        <dsp:cNvSpPr/>
      </dsp:nvSpPr>
      <dsp:spPr>
        <a:xfrm>
          <a:off x="7705302" y="2162166"/>
          <a:ext cx="520377" cy="34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/>
              <a:cs typeface="Arial"/>
            </a:rPr>
            <a:t>…</a:t>
          </a:r>
          <a:endParaRPr lang="de-DE" sz="1800" kern="1200" dirty="0"/>
        </a:p>
      </dsp:txBody>
      <dsp:txXfrm>
        <a:off x="7715463" y="2172327"/>
        <a:ext cx="500055" cy="326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D2FF8-3FE4-4A61-A840-B731F59FB3C3}">
      <dsp:nvSpPr>
        <dsp:cNvPr id="0" name=""/>
        <dsp:cNvSpPr/>
      </dsp:nvSpPr>
      <dsp:spPr>
        <a:xfrm>
          <a:off x="1871808" y="223695"/>
          <a:ext cx="522608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path</a:t>
          </a:r>
          <a:endParaRPr lang="de-DE" sz="800" kern="1200" dirty="0"/>
        </a:p>
      </dsp:txBody>
      <dsp:txXfrm>
        <a:off x="1877075" y="228962"/>
        <a:ext cx="512074" cy="169308"/>
      </dsp:txXfrm>
    </dsp:sp>
    <dsp:sp modelId="{EF623949-8039-4BFD-B1C6-671A7B756779}">
      <dsp:nvSpPr>
        <dsp:cNvPr id="0" name=""/>
        <dsp:cNvSpPr/>
      </dsp:nvSpPr>
      <dsp:spPr>
        <a:xfrm>
          <a:off x="2087393" y="35781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7B967-A795-4453-9DA1-7727760455B7}">
      <dsp:nvSpPr>
        <dsp:cNvPr id="0" name=""/>
        <dsp:cNvSpPr/>
      </dsp:nvSpPr>
      <dsp:spPr>
        <a:xfrm>
          <a:off x="1871808" y="475475"/>
          <a:ext cx="522608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Project</a:t>
          </a:r>
          <a:endParaRPr lang="de-DE" sz="800" kern="1200" dirty="0"/>
        </a:p>
      </dsp:txBody>
      <dsp:txXfrm>
        <a:off x="1877075" y="480742"/>
        <a:ext cx="512074" cy="169308"/>
      </dsp:txXfrm>
    </dsp:sp>
    <dsp:sp modelId="{4D6CE648-4FAC-43FA-815A-81A18A1434E2}">
      <dsp:nvSpPr>
        <dsp:cNvPr id="0" name=""/>
        <dsp:cNvSpPr/>
      </dsp:nvSpPr>
      <dsp:spPr>
        <a:xfrm>
          <a:off x="136913" y="609597"/>
          <a:ext cx="1996199" cy="91440"/>
        </a:xfrm>
        <a:custGeom>
          <a:avLst/>
          <a:gdLst/>
          <a:ahLst/>
          <a:cxnLst/>
          <a:rect l="0" t="0" r="0" b="0"/>
          <a:pathLst>
            <a:path>
              <a:moveTo>
                <a:pt x="1996199" y="45720"/>
              </a:moveTo>
              <a:lnTo>
                <a:pt x="1996199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E371A-D24C-4C19-9B7A-2B54248F76F7}">
      <dsp:nvSpPr>
        <dsp:cNvPr id="0" name=""/>
        <dsp:cNvSpPr/>
      </dsp:nvSpPr>
      <dsp:spPr>
        <a:xfrm>
          <a:off x="2031" y="727254"/>
          <a:ext cx="269763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yr</a:t>
          </a:r>
          <a:endParaRPr lang="de-DE" sz="800" kern="1200" dirty="0"/>
        </a:p>
      </dsp:txBody>
      <dsp:txXfrm>
        <a:off x="7298" y="732521"/>
        <a:ext cx="259229" cy="169308"/>
      </dsp:txXfrm>
    </dsp:sp>
    <dsp:sp modelId="{1FE37DFF-4492-4C58-9917-048E505EE105}">
      <dsp:nvSpPr>
        <dsp:cNvPr id="0" name=""/>
        <dsp:cNvSpPr/>
      </dsp:nvSpPr>
      <dsp:spPr>
        <a:xfrm>
          <a:off x="91193" y="86137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DF1A2-E4B1-4B66-BC17-E1B2016278CF}">
      <dsp:nvSpPr>
        <dsp:cNvPr id="0" name=""/>
        <dsp:cNvSpPr/>
      </dsp:nvSpPr>
      <dsp:spPr>
        <a:xfrm>
          <a:off x="2031" y="979034"/>
          <a:ext cx="269763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7298" y="984301"/>
        <a:ext cx="259229" cy="169308"/>
      </dsp:txXfrm>
    </dsp:sp>
    <dsp:sp modelId="{028403A9-40E1-4FD0-870E-646E8B615376}">
      <dsp:nvSpPr>
        <dsp:cNvPr id="0" name=""/>
        <dsp:cNvSpPr/>
      </dsp:nvSpPr>
      <dsp:spPr>
        <a:xfrm>
          <a:off x="503466" y="609597"/>
          <a:ext cx="1629646" cy="91440"/>
        </a:xfrm>
        <a:custGeom>
          <a:avLst/>
          <a:gdLst/>
          <a:ahLst/>
          <a:cxnLst/>
          <a:rect l="0" t="0" r="0" b="0"/>
          <a:pathLst>
            <a:path>
              <a:moveTo>
                <a:pt x="1629646" y="45720"/>
              </a:moveTo>
              <a:lnTo>
                <a:pt x="1629646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9A3C4-717E-4D7E-B912-BEE92DBC7BB8}">
      <dsp:nvSpPr>
        <dsp:cNvPr id="0" name=""/>
        <dsp:cNvSpPr/>
      </dsp:nvSpPr>
      <dsp:spPr>
        <a:xfrm>
          <a:off x="352724" y="727254"/>
          <a:ext cx="301482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mon</a:t>
          </a:r>
          <a:endParaRPr lang="de-DE" sz="800" kern="1200" dirty="0"/>
        </a:p>
      </dsp:txBody>
      <dsp:txXfrm>
        <a:off x="357991" y="732521"/>
        <a:ext cx="290948" cy="169308"/>
      </dsp:txXfrm>
    </dsp:sp>
    <dsp:sp modelId="{C54A7AED-25DE-4871-ACFA-F820232A8420}">
      <dsp:nvSpPr>
        <dsp:cNvPr id="0" name=""/>
        <dsp:cNvSpPr/>
      </dsp:nvSpPr>
      <dsp:spPr>
        <a:xfrm>
          <a:off x="457746" y="86137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53536-BC2D-4836-B91C-D6BB39A37ADE}">
      <dsp:nvSpPr>
        <dsp:cNvPr id="0" name=""/>
        <dsp:cNvSpPr/>
      </dsp:nvSpPr>
      <dsp:spPr>
        <a:xfrm>
          <a:off x="368584" y="979034"/>
          <a:ext cx="269763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373851" y="984301"/>
        <a:ext cx="259229" cy="169308"/>
      </dsp:txXfrm>
    </dsp:sp>
    <dsp:sp modelId="{24A82652-AFB6-49EA-BE6B-0A2AB1FE9B4D}">
      <dsp:nvSpPr>
        <dsp:cNvPr id="0" name=""/>
        <dsp:cNvSpPr/>
      </dsp:nvSpPr>
      <dsp:spPr>
        <a:xfrm>
          <a:off x="2133113" y="609597"/>
          <a:ext cx="7255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725542" y="81688"/>
              </a:lnTo>
              <a:lnTo>
                <a:pt x="725542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0B788-7CEE-4EE6-BA4A-B8FB875ED0DF}">
      <dsp:nvSpPr>
        <dsp:cNvPr id="0" name=""/>
        <dsp:cNvSpPr/>
      </dsp:nvSpPr>
      <dsp:spPr>
        <a:xfrm>
          <a:off x="2723773" y="727254"/>
          <a:ext cx="269763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day</a:t>
          </a:r>
          <a:endParaRPr lang="de-DE" sz="800" kern="1200" dirty="0"/>
        </a:p>
      </dsp:txBody>
      <dsp:txXfrm>
        <a:off x="2729040" y="732521"/>
        <a:ext cx="259229" cy="169308"/>
      </dsp:txXfrm>
    </dsp:sp>
    <dsp:sp modelId="{8B34340F-78D3-45AD-84A7-CB98908238F7}">
      <dsp:nvSpPr>
        <dsp:cNvPr id="0" name=""/>
        <dsp:cNvSpPr/>
      </dsp:nvSpPr>
      <dsp:spPr>
        <a:xfrm>
          <a:off x="2344011" y="861377"/>
          <a:ext cx="514644" cy="91440"/>
        </a:xfrm>
        <a:custGeom>
          <a:avLst/>
          <a:gdLst/>
          <a:ahLst/>
          <a:cxnLst/>
          <a:rect l="0" t="0" r="0" b="0"/>
          <a:pathLst>
            <a:path>
              <a:moveTo>
                <a:pt x="514644" y="45720"/>
              </a:moveTo>
              <a:lnTo>
                <a:pt x="514644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0F251-4599-478C-8A9A-61F001AE7A79}">
      <dsp:nvSpPr>
        <dsp:cNvPr id="0" name=""/>
        <dsp:cNvSpPr/>
      </dsp:nvSpPr>
      <dsp:spPr>
        <a:xfrm>
          <a:off x="2141679" y="979034"/>
          <a:ext cx="404664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atmos</a:t>
          </a:r>
          <a:endParaRPr lang="de-DE" sz="800" kern="1200" dirty="0"/>
        </a:p>
      </dsp:txBody>
      <dsp:txXfrm>
        <a:off x="2146946" y="984301"/>
        <a:ext cx="394130" cy="169308"/>
      </dsp:txXfrm>
    </dsp:sp>
    <dsp:sp modelId="{E4A4C69C-9DBD-45E8-94EA-02F82901CCCF}">
      <dsp:nvSpPr>
        <dsp:cNvPr id="0" name=""/>
        <dsp:cNvSpPr/>
      </dsp:nvSpPr>
      <dsp:spPr>
        <a:xfrm>
          <a:off x="1229616" y="1113156"/>
          <a:ext cx="1114394" cy="91440"/>
        </a:xfrm>
        <a:custGeom>
          <a:avLst/>
          <a:gdLst/>
          <a:ahLst/>
          <a:cxnLst/>
          <a:rect l="0" t="0" r="0" b="0"/>
          <a:pathLst>
            <a:path>
              <a:moveTo>
                <a:pt x="1114394" y="45720"/>
              </a:moveTo>
              <a:lnTo>
                <a:pt x="1114394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FF033-6621-4AA2-B68D-7C09FD77FF87}">
      <dsp:nvSpPr>
        <dsp:cNvPr id="0" name=""/>
        <dsp:cNvSpPr/>
      </dsp:nvSpPr>
      <dsp:spPr>
        <a:xfrm>
          <a:off x="1056945" y="1230813"/>
          <a:ext cx="345340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var1</a:t>
          </a:r>
          <a:endParaRPr lang="de-DE" sz="800" kern="1200" dirty="0"/>
        </a:p>
      </dsp:txBody>
      <dsp:txXfrm>
        <a:off x="1062212" y="1236080"/>
        <a:ext cx="334806" cy="169308"/>
      </dsp:txXfrm>
    </dsp:sp>
    <dsp:sp modelId="{2176678F-1F25-49FB-9A3E-2D60A4A34667}">
      <dsp:nvSpPr>
        <dsp:cNvPr id="0" name=""/>
        <dsp:cNvSpPr/>
      </dsp:nvSpPr>
      <dsp:spPr>
        <a:xfrm>
          <a:off x="948788" y="1364936"/>
          <a:ext cx="280828" cy="91440"/>
        </a:xfrm>
        <a:custGeom>
          <a:avLst/>
          <a:gdLst/>
          <a:ahLst/>
          <a:cxnLst/>
          <a:rect l="0" t="0" r="0" b="0"/>
          <a:pathLst>
            <a:path>
              <a:moveTo>
                <a:pt x="280828" y="45720"/>
              </a:moveTo>
              <a:lnTo>
                <a:pt x="280828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46B91-9C65-442B-A487-802263B502F4}">
      <dsp:nvSpPr>
        <dsp:cNvPr id="0" name=""/>
        <dsp:cNvSpPr/>
      </dsp:nvSpPr>
      <dsp:spPr>
        <a:xfrm>
          <a:off x="719277" y="1482593"/>
          <a:ext cx="459021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memb1</a:t>
          </a:r>
          <a:endParaRPr lang="de-DE" sz="800" kern="1200" dirty="0"/>
        </a:p>
      </dsp:txBody>
      <dsp:txXfrm>
        <a:off x="724544" y="1487860"/>
        <a:ext cx="448487" cy="169308"/>
      </dsp:txXfrm>
    </dsp:sp>
    <dsp:sp modelId="{315C42C7-2915-445B-A21A-9BBA5CCCAD0E}">
      <dsp:nvSpPr>
        <dsp:cNvPr id="0" name=""/>
        <dsp:cNvSpPr/>
      </dsp:nvSpPr>
      <dsp:spPr>
        <a:xfrm>
          <a:off x="903068" y="161671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0948E-49E4-4A45-85D1-4CF8DC74B286}">
      <dsp:nvSpPr>
        <dsp:cNvPr id="0" name=""/>
        <dsp:cNvSpPr/>
      </dsp:nvSpPr>
      <dsp:spPr>
        <a:xfrm>
          <a:off x="786773" y="1734372"/>
          <a:ext cx="324029" cy="4680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file1</a:t>
          </a:r>
          <a:br>
            <a:rPr lang="de-DE" sz="800" kern="1200" dirty="0" smtClean="0"/>
          </a:br>
          <a:r>
            <a:rPr lang="de-DE" sz="800" kern="1200" dirty="0" smtClean="0"/>
            <a:t>file2</a:t>
          </a:r>
          <a:br>
            <a:rPr lang="de-DE" sz="800" kern="1200" dirty="0" smtClean="0"/>
          </a:b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796263" y="1743862"/>
        <a:ext cx="305049" cy="449061"/>
      </dsp:txXfrm>
    </dsp:sp>
    <dsp:sp modelId="{AC4D983E-7C2F-43A6-8868-28B48081F140}">
      <dsp:nvSpPr>
        <dsp:cNvPr id="0" name=""/>
        <dsp:cNvSpPr/>
      </dsp:nvSpPr>
      <dsp:spPr>
        <a:xfrm>
          <a:off x="1229616" y="1364936"/>
          <a:ext cx="2699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269975" y="81688"/>
              </a:lnTo>
              <a:lnTo>
                <a:pt x="269975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F9C56-0A81-41CA-B1EB-3AEA875EDF1E}">
      <dsp:nvSpPr>
        <dsp:cNvPr id="0" name=""/>
        <dsp:cNvSpPr/>
      </dsp:nvSpPr>
      <dsp:spPr>
        <a:xfrm>
          <a:off x="1259228" y="1482593"/>
          <a:ext cx="480727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memb2</a:t>
          </a:r>
          <a:endParaRPr lang="de-DE" sz="800" kern="1200" dirty="0"/>
        </a:p>
      </dsp:txBody>
      <dsp:txXfrm>
        <a:off x="1264495" y="1487860"/>
        <a:ext cx="470193" cy="169308"/>
      </dsp:txXfrm>
    </dsp:sp>
    <dsp:sp modelId="{45E49BEC-F0FE-4060-A246-C0BB28353A51}">
      <dsp:nvSpPr>
        <dsp:cNvPr id="0" name=""/>
        <dsp:cNvSpPr/>
      </dsp:nvSpPr>
      <dsp:spPr>
        <a:xfrm>
          <a:off x="1453871" y="161671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EF2E5-80CC-4D5D-8A25-F9EC5016C5D1}">
      <dsp:nvSpPr>
        <dsp:cNvPr id="0" name=""/>
        <dsp:cNvSpPr/>
      </dsp:nvSpPr>
      <dsp:spPr>
        <a:xfrm>
          <a:off x="1337577" y="1734372"/>
          <a:ext cx="324029" cy="468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file1</a:t>
          </a:r>
          <a:br>
            <a:rPr lang="de-DE" sz="800" kern="1200" dirty="0" smtClean="0"/>
          </a:br>
          <a:r>
            <a:rPr lang="de-DE" sz="800" kern="1200" dirty="0" smtClean="0"/>
            <a:t>file2</a:t>
          </a:r>
          <a:br>
            <a:rPr lang="de-DE" sz="800" kern="1200" dirty="0" smtClean="0"/>
          </a:b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1347067" y="1743862"/>
        <a:ext cx="305049" cy="449061"/>
      </dsp:txXfrm>
    </dsp:sp>
    <dsp:sp modelId="{1D814B86-7D70-4D68-9B7F-E08021057CB8}">
      <dsp:nvSpPr>
        <dsp:cNvPr id="0" name=""/>
        <dsp:cNvSpPr/>
      </dsp:nvSpPr>
      <dsp:spPr>
        <a:xfrm>
          <a:off x="2294941" y="111315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9069" y="45720"/>
              </a:moveTo>
              <a:lnTo>
                <a:pt x="49069" y="81688"/>
              </a:lnTo>
              <a:lnTo>
                <a:pt x="45720" y="81688"/>
              </a:ln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F885D-D7CC-40D7-9CF3-BEA3E0EE2C5D}">
      <dsp:nvSpPr>
        <dsp:cNvPr id="0" name=""/>
        <dsp:cNvSpPr/>
      </dsp:nvSpPr>
      <dsp:spPr>
        <a:xfrm>
          <a:off x="2178958" y="1230813"/>
          <a:ext cx="323406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var2</a:t>
          </a:r>
          <a:endParaRPr lang="de-DE" sz="800" kern="1200" dirty="0"/>
        </a:p>
      </dsp:txBody>
      <dsp:txXfrm>
        <a:off x="2184225" y="1236080"/>
        <a:ext cx="312872" cy="169308"/>
      </dsp:txXfrm>
    </dsp:sp>
    <dsp:sp modelId="{12D9F300-0EB8-4E97-9725-A984C8498876}">
      <dsp:nvSpPr>
        <dsp:cNvPr id="0" name=""/>
        <dsp:cNvSpPr/>
      </dsp:nvSpPr>
      <dsp:spPr>
        <a:xfrm>
          <a:off x="2051768" y="1364936"/>
          <a:ext cx="288892" cy="91440"/>
        </a:xfrm>
        <a:custGeom>
          <a:avLst/>
          <a:gdLst/>
          <a:ahLst/>
          <a:cxnLst/>
          <a:rect l="0" t="0" r="0" b="0"/>
          <a:pathLst>
            <a:path>
              <a:moveTo>
                <a:pt x="288892" y="45720"/>
              </a:moveTo>
              <a:lnTo>
                <a:pt x="288892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86586-BA46-405D-B5F8-C583D1A61758}">
      <dsp:nvSpPr>
        <dsp:cNvPr id="0" name=""/>
        <dsp:cNvSpPr/>
      </dsp:nvSpPr>
      <dsp:spPr>
        <a:xfrm>
          <a:off x="1820884" y="1482593"/>
          <a:ext cx="461768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memb1</a:t>
          </a:r>
          <a:endParaRPr lang="de-DE" sz="800" kern="1200" dirty="0"/>
        </a:p>
      </dsp:txBody>
      <dsp:txXfrm>
        <a:off x="1826151" y="1487860"/>
        <a:ext cx="451234" cy="169308"/>
      </dsp:txXfrm>
    </dsp:sp>
    <dsp:sp modelId="{9AD8C88C-3290-4F90-AECC-08149E566266}">
      <dsp:nvSpPr>
        <dsp:cNvPr id="0" name=""/>
        <dsp:cNvSpPr/>
      </dsp:nvSpPr>
      <dsp:spPr>
        <a:xfrm>
          <a:off x="2006048" y="161671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FF398-D064-42D8-A8E9-CB0964D37E5C}">
      <dsp:nvSpPr>
        <dsp:cNvPr id="0" name=""/>
        <dsp:cNvSpPr/>
      </dsp:nvSpPr>
      <dsp:spPr>
        <a:xfrm>
          <a:off x="1889754" y="1734372"/>
          <a:ext cx="324029" cy="4680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file1</a:t>
          </a:r>
          <a:br>
            <a:rPr lang="de-DE" sz="800" kern="1200" dirty="0" smtClean="0"/>
          </a:br>
          <a:r>
            <a:rPr lang="de-DE" sz="800" kern="1200" dirty="0" smtClean="0"/>
            <a:t>file2</a:t>
          </a:r>
          <a:br>
            <a:rPr lang="de-DE" sz="800" kern="1200" dirty="0" smtClean="0"/>
          </a:b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1899244" y="1743862"/>
        <a:ext cx="305049" cy="449061"/>
      </dsp:txXfrm>
    </dsp:sp>
    <dsp:sp modelId="{1E94DB2E-7DF6-4460-ADD9-A2F4B225A07A}">
      <dsp:nvSpPr>
        <dsp:cNvPr id="0" name=""/>
        <dsp:cNvSpPr/>
      </dsp:nvSpPr>
      <dsp:spPr>
        <a:xfrm>
          <a:off x="2340661" y="1364936"/>
          <a:ext cx="2713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271348" y="81688"/>
              </a:lnTo>
              <a:lnTo>
                <a:pt x="271348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E7137-3211-492F-A195-4195F349E259}">
      <dsp:nvSpPr>
        <dsp:cNvPr id="0" name=""/>
        <dsp:cNvSpPr/>
      </dsp:nvSpPr>
      <dsp:spPr>
        <a:xfrm>
          <a:off x="2363581" y="1482593"/>
          <a:ext cx="496856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memb2</a:t>
          </a:r>
          <a:endParaRPr lang="de-DE" sz="800" kern="1200" dirty="0"/>
        </a:p>
      </dsp:txBody>
      <dsp:txXfrm>
        <a:off x="2368848" y="1487860"/>
        <a:ext cx="486322" cy="169308"/>
      </dsp:txXfrm>
    </dsp:sp>
    <dsp:sp modelId="{8E7F7CD0-E4AE-43C3-A873-33BB00D8390A}">
      <dsp:nvSpPr>
        <dsp:cNvPr id="0" name=""/>
        <dsp:cNvSpPr/>
      </dsp:nvSpPr>
      <dsp:spPr>
        <a:xfrm>
          <a:off x="2566290" y="161671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46E36-0E1B-4224-B8FB-A5C2D7CC0221}">
      <dsp:nvSpPr>
        <dsp:cNvPr id="0" name=""/>
        <dsp:cNvSpPr/>
      </dsp:nvSpPr>
      <dsp:spPr>
        <a:xfrm>
          <a:off x="2449995" y="1734372"/>
          <a:ext cx="324029" cy="468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file1</a:t>
          </a:r>
          <a:br>
            <a:rPr lang="de-DE" sz="800" kern="1200" dirty="0" smtClean="0"/>
          </a:br>
          <a:r>
            <a:rPr lang="de-DE" sz="800" kern="1200" dirty="0" smtClean="0"/>
            <a:t>file2</a:t>
          </a:r>
          <a:br>
            <a:rPr lang="de-DE" sz="800" kern="1200" dirty="0" smtClean="0"/>
          </a:b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2459485" y="1743862"/>
        <a:ext cx="305049" cy="449063"/>
      </dsp:txXfrm>
    </dsp:sp>
    <dsp:sp modelId="{5B0C9763-66EC-4693-9621-D7431EE8CBFD}">
      <dsp:nvSpPr>
        <dsp:cNvPr id="0" name=""/>
        <dsp:cNvSpPr/>
      </dsp:nvSpPr>
      <dsp:spPr>
        <a:xfrm>
          <a:off x="2344011" y="1113156"/>
          <a:ext cx="1156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1156545" y="81688"/>
              </a:lnTo>
              <a:lnTo>
                <a:pt x="1156545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F5BDA-2765-4BEF-8091-761E75D1EA4F}">
      <dsp:nvSpPr>
        <dsp:cNvPr id="0" name=""/>
        <dsp:cNvSpPr/>
      </dsp:nvSpPr>
      <dsp:spPr>
        <a:xfrm>
          <a:off x="3344387" y="1230813"/>
          <a:ext cx="312337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var3</a:t>
          </a:r>
          <a:endParaRPr lang="de-DE" sz="800" kern="1200" dirty="0"/>
        </a:p>
      </dsp:txBody>
      <dsp:txXfrm>
        <a:off x="3349654" y="1236080"/>
        <a:ext cx="301803" cy="169308"/>
      </dsp:txXfrm>
    </dsp:sp>
    <dsp:sp modelId="{172D865B-1444-4240-AB6B-DB40F37D9E81}">
      <dsp:nvSpPr>
        <dsp:cNvPr id="0" name=""/>
        <dsp:cNvSpPr/>
      </dsp:nvSpPr>
      <dsp:spPr>
        <a:xfrm>
          <a:off x="3190464" y="1364936"/>
          <a:ext cx="310092" cy="91440"/>
        </a:xfrm>
        <a:custGeom>
          <a:avLst/>
          <a:gdLst/>
          <a:ahLst/>
          <a:cxnLst/>
          <a:rect l="0" t="0" r="0" b="0"/>
          <a:pathLst>
            <a:path>
              <a:moveTo>
                <a:pt x="310092" y="45720"/>
              </a:moveTo>
              <a:lnTo>
                <a:pt x="310092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4B65E-21F8-4094-9CA6-5FEDB60547D2}">
      <dsp:nvSpPr>
        <dsp:cNvPr id="0" name=""/>
        <dsp:cNvSpPr/>
      </dsp:nvSpPr>
      <dsp:spPr>
        <a:xfrm>
          <a:off x="2941367" y="1482593"/>
          <a:ext cx="498194" cy="17984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memb1</a:t>
          </a:r>
          <a:endParaRPr lang="de-DE" sz="800" kern="1200" dirty="0"/>
        </a:p>
      </dsp:txBody>
      <dsp:txXfrm>
        <a:off x="2946634" y="1487860"/>
        <a:ext cx="487660" cy="169308"/>
      </dsp:txXfrm>
    </dsp:sp>
    <dsp:sp modelId="{8F602DAA-3EEA-41AC-843C-D2C177651A81}">
      <dsp:nvSpPr>
        <dsp:cNvPr id="0" name=""/>
        <dsp:cNvSpPr/>
      </dsp:nvSpPr>
      <dsp:spPr>
        <a:xfrm>
          <a:off x="3144744" y="161671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E493B-88A3-4BA0-B10B-2EDB8F5F0173}">
      <dsp:nvSpPr>
        <dsp:cNvPr id="0" name=""/>
        <dsp:cNvSpPr/>
      </dsp:nvSpPr>
      <dsp:spPr>
        <a:xfrm>
          <a:off x="3028449" y="1734372"/>
          <a:ext cx="324029" cy="46804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file1</a:t>
          </a:r>
          <a:br>
            <a:rPr lang="de-DE" sz="800" kern="1200" dirty="0" smtClean="0"/>
          </a:br>
          <a:r>
            <a:rPr lang="de-DE" sz="800" kern="1200" dirty="0" smtClean="0"/>
            <a:t>file2</a:t>
          </a:r>
          <a:br>
            <a:rPr lang="de-DE" sz="800" kern="1200" dirty="0" smtClean="0"/>
          </a:b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3037939" y="1743862"/>
        <a:ext cx="305049" cy="449063"/>
      </dsp:txXfrm>
    </dsp:sp>
    <dsp:sp modelId="{3A0FFC26-D807-407F-9B0C-D32F26104751}">
      <dsp:nvSpPr>
        <dsp:cNvPr id="0" name=""/>
        <dsp:cNvSpPr/>
      </dsp:nvSpPr>
      <dsp:spPr>
        <a:xfrm>
          <a:off x="3500556" y="1364936"/>
          <a:ext cx="2895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289561" y="81688"/>
              </a:lnTo>
              <a:lnTo>
                <a:pt x="289561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E1ADB-30E1-4428-9592-CB256154D7C3}">
      <dsp:nvSpPr>
        <dsp:cNvPr id="0" name=""/>
        <dsp:cNvSpPr/>
      </dsp:nvSpPr>
      <dsp:spPr>
        <a:xfrm>
          <a:off x="3520491" y="1482593"/>
          <a:ext cx="539255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memb2</a:t>
          </a:r>
          <a:endParaRPr lang="de-DE" sz="800" kern="1200" dirty="0"/>
        </a:p>
      </dsp:txBody>
      <dsp:txXfrm>
        <a:off x="3525758" y="1487860"/>
        <a:ext cx="528721" cy="169308"/>
      </dsp:txXfrm>
    </dsp:sp>
    <dsp:sp modelId="{3E27AE22-FC56-46F6-9370-B469AA9EEB52}">
      <dsp:nvSpPr>
        <dsp:cNvPr id="0" name=""/>
        <dsp:cNvSpPr/>
      </dsp:nvSpPr>
      <dsp:spPr>
        <a:xfrm>
          <a:off x="3744398" y="161671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6D4BE-B3B8-4EF2-9EFB-92BF01BA1447}">
      <dsp:nvSpPr>
        <dsp:cNvPr id="0" name=""/>
        <dsp:cNvSpPr/>
      </dsp:nvSpPr>
      <dsp:spPr>
        <a:xfrm>
          <a:off x="3628103" y="1734372"/>
          <a:ext cx="324029" cy="468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file1</a:t>
          </a:r>
          <a:br>
            <a:rPr lang="de-DE" sz="800" kern="1200" dirty="0" smtClean="0"/>
          </a:br>
          <a:r>
            <a:rPr lang="de-DE" sz="800" kern="1200" dirty="0" smtClean="0"/>
            <a:t>file2</a:t>
          </a:r>
          <a:br>
            <a:rPr lang="de-DE" sz="800" kern="1200" dirty="0" smtClean="0"/>
          </a:b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3637593" y="1743862"/>
        <a:ext cx="305049" cy="449063"/>
      </dsp:txXfrm>
    </dsp:sp>
    <dsp:sp modelId="{E8C25C71-7899-4C67-859C-ACBF74AD03ED}">
      <dsp:nvSpPr>
        <dsp:cNvPr id="0" name=""/>
        <dsp:cNvSpPr/>
      </dsp:nvSpPr>
      <dsp:spPr>
        <a:xfrm>
          <a:off x="2799712" y="86137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8943" y="45720"/>
              </a:moveTo>
              <a:lnTo>
                <a:pt x="58943" y="81688"/>
              </a:lnTo>
              <a:lnTo>
                <a:pt x="45720" y="81688"/>
              </a:ln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6F4D6-D775-42F6-BD91-264D19D5245A}">
      <dsp:nvSpPr>
        <dsp:cNvPr id="0" name=""/>
        <dsp:cNvSpPr/>
      </dsp:nvSpPr>
      <dsp:spPr>
        <a:xfrm>
          <a:off x="2640097" y="979034"/>
          <a:ext cx="410669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land</a:t>
          </a:r>
          <a:r>
            <a:rPr lang="de-DE" sz="800" kern="1200" dirty="0" smtClean="0"/>
            <a:t> </a:t>
          </a:r>
          <a:endParaRPr lang="de-DE" sz="800" kern="1200" dirty="0"/>
        </a:p>
      </dsp:txBody>
      <dsp:txXfrm>
        <a:off x="2645364" y="984301"/>
        <a:ext cx="400135" cy="169308"/>
      </dsp:txXfrm>
    </dsp:sp>
    <dsp:sp modelId="{A2CCECDC-FB5C-4B18-8304-C054756B1C41}">
      <dsp:nvSpPr>
        <dsp:cNvPr id="0" name=""/>
        <dsp:cNvSpPr/>
      </dsp:nvSpPr>
      <dsp:spPr>
        <a:xfrm>
          <a:off x="2858655" y="861377"/>
          <a:ext cx="4885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488596" y="81688"/>
              </a:lnTo>
              <a:lnTo>
                <a:pt x="488596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8B438-8E4D-45D7-9167-6E8BE4919387}">
      <dsp:nvSpPr>
        <dsp:cNvPr id="0" name=""/>
        <dsp:cNvSpPr/>
      </dsp:nvSpPr>
      <dsp:spPr>
        <a:xfrm>
          <a:off x="3131695" y="979034"/>
          <a:ext cx="431112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ocean</a:t>
          </a:r>
          <a:endParaRPr lang="de-DE" sz="800" kern="1200" dirty="0"/>
        </a:p>
      </dsp:txBody>
      <dsp:txXfrm>
        <a:off x="3136962" y="984301"/>
        <a:ext cx="420578" cy="169308"/>
      </dsp:txXfrm>
    </dsp:sp>
    <dsp:sp modelId="{17DBC976-31DB-4325-A0D7-374A732B4B57}">
      <dsp:nvSpPr>
        <dsp:cNvPr id="0" name=""/>
        <dsp:cNvSpPr/>
      </dsp:nvSpPr>
      <dsp:spPr>
        <a:xfrm>
          <a:off x="2133113" y="609597"/>
          <a:ext cx="1645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1645506" y="81688"/>
              </a:lnTo>
              <a:lnTo>
                <a:pt x="1645506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5AFB2-EF97-4F9B-83E4-FC94E9F076CC}">
      <dsp:nvSpPr>
        <dsp:cNvPr id="0" name=""/>
        <dsp:cNvSpPr/>
      </dsp:nvSpPr>
      <dsp:spPr>
        <a:xfrm>
          <a:off x="3643737" y="727254"/>
          <a:ext cx="269763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hr</a:t>
          </a:r>
          <a:endParaRPr lang="de-DE" sz="800" kern="1200" dirty="0"/>
        </a:p>
      </dsp:txBody>
      <dsp:txXfrm>
        <a:off x="3649004" y="732521"/>
        <a:ext cx="259229" cy="169308"/>
      </dsp:txXfrm>
    </dsp:sp>
    <dsp:sp modelId="{3B9F1C20-1A46-4455-B38B-5B2208429BD9}">
      <dsp:nvSpPr>
        <dsp:cNvPr id="0" name=""/>
        <dsp:cNvSpPr/>
      </dsp:nvSpPr>
      <dsp:spPr>
        <a:xfrm>
          <a:off x="3695887" y="86137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82731" y="45720"/>
              </a:moveTo>
              <a:lnTo>
                <a:pt x="82731" y="81754"/>
              </a:lnTo>
              <a:lnTo>
                <a:pt x="45720" y="81754"/>
              </a:lnTo>
              <a:lnTo>
                <a:pt x="45720" y="1177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7DB91-473A-4187-93E8-0F1253CF8AF2}">
      <dsp:nvSpPr>
        <dsp:cNvPr id="0" name=""/>
        <dsp:cNvSpPr/>
      </dsp:nvSpPr>
      <dsp:spPr>
        <a:xfrm>
          <a:off x="3606725" y="979165"/>
          <a:ext cx="269763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3611992" y="984432"/>
        <a:ext cx="259229" cy="169308"/>
      </dsp:txXfrm>
    </dsp:sp>
    <dsp:sp modelId="{8446BA66-E67D-4138-978C-C62C662DDE72}">
      <dsp:nvSpPr>
        <dsp:cNvPr id="0" name=""/>
        <dsp:cNvSpPr/>
      </dsp:nvSpPr>
      <dsp:spPr>
        <a:xfrm>
          <a:off x="2133113" y="609597"/>
          <a:ext cx="19961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1996199" y="81688"/>
              </a:lnTo>
              <a:lnTo>
                <a:pt x="1996199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24AF4-B10D-4C60-9F7D-10C691D29308}">
      <dsp:nvSpPr>
        <dsp:cNvPr id="0" name=""/>
        <dsp:cNvSpPr/>
      </dsp:nvSpPr>
      <dsp:spPr>
        <a:xfrm>
          <a:off x="3994430" y="727254"/>
          <a:ext cx="269763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fx</a:t>
          </a:r>
          <a:endParaRPr lang="de-DE" sz="800" kern="1200" dirty="0"/>
        </a:p>
      </dsp:txBody>
      <dsp:txXfrm>
        <a:off x="3999697" y="732521"/>
        <a:ext cx="259229" cy="169308"/>
      </dsp:txXfrm>
    </dsp:sp>
    <dsp:sp modelId="{8E299450-1318-44EA-A54C-E782F9AC96C8}">
      <dsp:nvSpPr>
        <dsp:cNvPr id="0" name=""/>
        <dsp:cNvSpPr/>
      </dsp:nvSpPr>
      <dsp:spPr>
        <a:xfrm>
          <a:off x="4083592" y="86137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98594-36E0-433D-908E-76677B2E4FC3}">
      <dsp:nvSpPr>
        <dsp:cNvPr id="0" name=""/>
        <dsp:cNvSpPr/>
      </dsp:nvSpPr>
      <dsp:spPr>
        <a:xfrm>
          <a:off x="3994430" y="979034"/>
          <a:ext cx="269763" cy="179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3999697" y="984301"/>
        <a:ext cx="259229" cy="169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D2FF8-3FE4-4A61-A840-B731F59FB3C3}">
      <dsp:nvSpPr>
        <dsp:cNvPr id="0" name=""/>
        <dsp:cNvSpPr/>
      </dsp:nvSpPr>
      <dsp:spPr>
        <a:xfrm>
          <a:off x="1871808" y="157831"/>
          <a:ext cx="522608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path</a:t>
          </a:r>
          <a:endParaRPr lang="de-DE" sz="800" kern="1200" dirty="0"/>
        </a:p>
      </dsp:txBody>
      <dsp:txXfrm>
        <a:off x="1877075" y="163098"/>
        <a:ext cx="512074" cy="169308"/>
      </dsp:txXfrm>
    </dsp:sp>
    <dsp:sp modelId="{EF623949-8039-4BFD-B1C6-671A7B756779}">
      <dsp:nvSpPr>
        <dsp:cNvPr id="0" name=""/>
        <dsp:cNvSpPr/>
      </dsp:nvSpPr>
      <dsp:spPr>
        <a:xfrm>
          <a:off x="2087393" y="29195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7B967-A795-4453-9DA1-7727760455B7}">
      <dsp:nvSpPr>
        <dsp:cNvPr id="0" name=""/>
        <dsp:cNvSpPr/>
      </dsp:nvSpPr>
      <dsp:spPr>
        <a:xfrm>
          <a:off x="1871808" y="409611"/>
          <a:ext cx="522608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Project</a:t>
          </a:r>
          <a:endParaRPr lang="de-DE" sz="800" kern="1200" dirty="0"/>
        </a:p>
      </dsp:txBody>
      <dsp:txXfrm>
        <a:off x="1877075" y="414878"/>
        <a:ext cx="512074" cy="169308"/>
      </dsp:txXfrm>
    </dsp:sp>
    <dsp:sp modelId="{4D6CE648-4FAC-43FA-815A-81A18A1434E2}">
      <dsp:nvSpPr>
        <dsp:cNvPr id="0" name=""/>
        <dsp:cNvSpPr/>
      </dsp:nvSpPr>
      <dsp:spPr>
        <a:xfrm>
          <a:off x="136913" y="543733"/>
          <a:ext cx="1996199" cy="91440"/>
        </a:xfrm>
        <a:custGeom>
          <a:avLst/>
          <a:gdLst/>
          <a:ahLst/>
          <a:cxnLst/>
          <a:rect l="0" t="0" r="0" b="0"/>
          <a:pathLst>
            <a:path>
              <a:moveTo>
                <a:pt x="1996199" y="45720"/>
              </a:moveTo>
              <a:lnTo>
                <a:pt x="1996199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E371A-D24C-4C19-9B7A-2B54248F76F7}">
      <dsp:nvSpPr>
        <dsp:cNvPr id="0" name=""/>
        <dsp:cNvSpPr/>
      </dsp:nvSpPr>
      <dsp:spPr>
        <a:xfrm>
          <a:off x="2031" y="661390"/>
          <a:ext cx="269763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yr</a:t>
          </a:r>
          <a:endParaRPr lang="de-DE" sz="800" kern="1200" dirty="0"/>
        </a:p>
      </dsp:txBody>
      <dsp:txXfrm>
        <a:off x="7298" y="666657"/>
        <a:ext cx="259229" cy="169308"/>
      </dsp:txXfrm>
    </dsp:sp>
    <dsp:sp modelId="{1FE37DFF-4492-4C58-9917-048E505EE105}">
      <dsp:nvSpPr>
        <dsp:cNvPr id="0" name=""/>
        <dsp:cNvSpPr/>
      </dsp:nvSpPr>
      <dsp:spPr>
        <a:xfrm>
          <a:off x="91193" y="79551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DF1A2-E4B1-4B66-BC17-E1B2016278CF}">
      <dsp:nvSpPr>
        <dsp:cNvPr id="0" name=""/>
        <dsp:cNvSpPr/>
      </dsp:nvSpPr>
      <dsp:spPr>
        <a:xfrm>
          <a:off x="2031" y="913170"/>
          <a:ext cx="269763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7298" y="918437"/>
        <a:ext cx="259229" cy="169308"/>
      </dsp:txXfrm>
    </dsp:sp>
    <dsp:sp modelId="{028403A9-40E1-4FD0-870E-646E8B615376}">
      <dsp:nvSpPr>
        <dsp:cNvPr id="0" name=""/>
        <dsp:cNvSpPr/>
      </dsp:nvSpPr>
      <dsp:spPr>
        <a:xfrm>
          <a:off x="503466" y="543733"/>
          <a:ext cx="1629646" cy="91440"/>
        </a:xfrm>
        <a:custGeom>
          <a:avLst/>
          <a:gdLst/>
          <a:ahLst/>
          <a:cxnLst/>
          <a:rect l="0" t="0" r="0" b="0"/>
          <a:pathLst>
            <a:path>
              <a:moveTo>
                <a:pt x="1629646" y="45720"/>
              </a:moveTo>
              <a:lnTo>
                <a:pt x="1629646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9A3C4-717E-4D7E-B912-BEE92DBC7BB8}">
      <dsp:nvSpPr>
        <dsp:cNvPr id="0" name=""/>
        <dsp:cNvSpPr/>
      </dsp:nvSpPr>
      <dsp:spPr>
        <a:xfrm>
          <a:off x="352724" y="661390"/>
          <a:ext cx="301482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mon</a:t>
          </a:r>
          <a:endParaRPr lang="de-DE" sz="800" kern="1200" dirty="0"/>
        </a:p>
      </dsp:txBody>
      <dsp:txXfrm>
        <a:off x="357991" y="666657"/>
        <a:ext cx="290948" cy="169308"/>
      </dsp:txXfrm>
    </dsp:sp>
    <dsp:sp modelId="{C54A7AED-25DE-4871-ACFA-F820232A8420}">
      <dsp:nvSpPr>
        <dsp:cNvPr id="0" name=""/>
        <dsp:cNvSpPr/>
      </dsp:nvSpPr>
      <dsp:spPr>
        <a:xfrm>
          <a:off x="457746" y="79551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53536-BC2D-4836-B91C-D6BB39A37ADE}">
      <dsp:nvSpPr>
        <dsp:cNvPr id="0" name=""/>
        <dsp:cNvSpPr/>
      </dsp:nvSpPr>
      <dsp:spPr>
        <a:xfrm>
          <a:off x="368584" y="913170"/>
          <a:ext cx="269763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373851" y="918437"/>
        <a:ext cx="259229" cy="169308"/>
      </dsp:txXfrm>
    </dsp:sp>
    <dsp:sp modelId="{24A82652-AFB6-49EA-BE6B-0A2AB1FE9B4D}">
      <dsp:nvSpPr>
        <dsp:cNvPr id="0" name=""/>
        <dsp:cNvSpPr/>
      </dsp:nvSpPr>
      <dsp:spPr>
        <a:xfrm>
          <a:off x="2133113" y="543733"/>
          <a:ext cx="7255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725542" y="81688"/>
              </a:lnTo>
              <a:lnTo>
                <a:pt x="725542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0B788-7CEE-4EE6-BA4A-B8FB875ED0DF}">
      <dsp:nvSpPr>
        <dsp:cNvPr id="0" name=""/>
        <dsp:cNvSpPr/>
      </dsp:nvSpPr>
      <dsp:spPr>
        <a:xfrm>
          <a:off x="2723773" y="661390"/>
          <a:ext cx="269763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day</a:t>
          </a:r>
          <a:endParaRPr lang="de-DE" sz="800" kern="1200" dirty="0"/>
        </a:p>
      </dsp:txBody>
      <dsp:txXfrm>
        <a:off x="2729040" y="666657"/>
        <a:ext cx="259229" cy="169308"/>
      </dsp:txXfrm>
    </dsp:sp>
    <dsp:sp modelId="{8B34340F-78D3-45AD-84A7-CB98908238F7}">
      <dsp:nvSpPr>
        <dsp:cNvPr id="0" name=""/>
        <dsp:cNvSpPr/>
      </dsp:nvSpPr>
      <dsp:spPr>
        <a:xfrm>
          <a:off x="2344011" y="795513"/>
          <a:ext cx="514644" cy="91440"/>
        </a:xfrm>
        <a:custGeom>
          <a:avLst/>
          <a:gdLst/>
          <a:ahLst/>
          <a:cxnLst/>
          <a:rect l="0" t="0" r="0" b="0"/>
          <a:pathLst>
            <a:path>
              <a:moveTo>
                <a:pt x="514644" y="45720"/>
              </a:moveTo>
              <a:lnTo>
                <a:pt x="514644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0F251-4599-478C-8A9A-61F001AE7A79}">
      <dsp:nvSpPr>
        <dsp:cNvPr id="0" name=""/>
        <dsp:cNvSpPr/>
      </dsp:nvSpPr>
      <dsp:spPr>
        <a:xfrm>
          <a:off x="2141679" y="913170"/>
          <a:ext cx="404664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atmos</a:t>
          </a:r>
          <a:endParaRPr lang="de-DE" sz="800" kern="1200" dirty="0"/>
        </a:p>
      </dsp:txBody>
      <dsp:txXfrm>
        <a:off x="2146946" y="918437"/>
        <a:ext cx="394130" cy="169308"/>
      </dsp:txXfrm>
    </dsp:sp>
    <dsp:sp modelId="{E4A4C69C-9DBD-45E8-94EA-02F82901CCCF}">
      <dsp:nvSpPr>
        <dsp:cNvPr id="0" name=""/>
        <dsp:cNvSpPr/>
      </dsp:nvSpPr>
      <dsp:spPr>
        <a:xfrm>
          <a:off x="1229616" y="1047292"/>
          <a:ext cx="1114394" cy="91440"/>
        </a:xfrm>
        <a:custGeom>
          <a:avLst/>
          <a:gdLst/>
          <a:ahLst/>
          <a:cxnLst/>
          <a:rect l="0" t="0" r="0" b="0"/>
          <a:pathLst>
            <a:path>
              <a:moveTo>
                <a:pt x="1114394" y="45720"/>
              </a:moveTo>
              <a:lnTo>
                <a:pt x="1114394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FF033-6621-4AA2-B68D-7C09FD77FF87}">
      <dsp:nvSpPr>
        <dsp:cNvPr id="0" name=""/>
        <dsp:cNvSpPr/>
      </dsp:nvSpPr>
      <dsp:spPr>
        <a:xfrm>
          <a:off x="1056945" y="1164949"/>
          <a:ext cx="345340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var1</a:t>
          </a:r>
          <a:endParaRPr lang="de-DE" sz="800" kern="1200" dirty="0"/>
        </a:p>
      </dsp:txBody>
      <dsp:txXfrm>
        <a:off x="1062212" y="1170216"/>
        <a:ext cx="334806" cy="169308"/>
      </dsp:txXfrm>
    </dsp:sp>
    <dsp:sp modelId="{2176678F-1F25-49FB-9A3E-2D60A4A34667}">
      <dsp:nvSpPr>
        <dsp:cNvPr id="0" name=""/>
        <dsp:cNvSpPr/>
      </dsp:nvSpPr>
      <dsp:spPr>
        <a:xfrm>
          <a:off x="948788" y="1299072"/>
          <a:ext cx="280828" cy="91440"/>
        </a:xfrm>
        <a:custGeom>
          <a:avLst/>
          <a:gdLst/>
          <a:ahLst/>
          <a:cxnLst/>
          <a:rect l="0" t="0" r="0" b="0"/>
          <a:pathLst>
            <a:path>
              <a:moveTo>
                <a:pt x="280828" y="45720"/>
              </a:moveTo>
              <a:lnTo>
                <a:pt x="280828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46B91-9C65-442B-A487-802263B502F4}">
      <dsp:nvSpPr>
        <dsp:cNvPr id="0" name=""/>
        <dsp:cNvSpPr/>
      </dsp:nvSpPr>
      <dsp:spPr>
        <a:xfrm>
          <a:off x="719277" y="1416729"/>
          <a:ext cx="459021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memb1</a:t>
          </a:r>
          <a:endParaRPr lang="de-DE" sz="800" kern="1200" dirty="0"/>
        </a:p>
      </dsp:txBody>
      <dsp:txXfrm>
        <a:off x="724544" y="1421996"/>
        <a:ext cx="448487" cy="169308"/>
      </dsp:txXfrm>
    </dsp:sp>
    <dsp:sp modelId="{315C42C7-2915-445B-A21A-9BBA5CCCAD0E}">
      <dsp:nvSpPr>
        <dsp:cNvPr id="0" name=""/>
        <dsp:cNvSpPr/>
      </dsp:nvSpPr>
      <dsp:spPr>
        <a:xfrm>
          <a:off x="903068" y="155085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0948E-49E4-4A45-85D1-4CF8DC74B286}">
      <dsp:nvSpPr>
        <dsp:cNvPr id="0" name=""/>
        <dsp:cNvSpPr/>
      </dsp:nvSpPr>
      <dsp:spPr>
        <a:xfrm>
          <a:off x="786773" y="1668509"/>
          <a:ext cx="324029" cy="46804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qc-nc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note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tid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smtClean="0"/>
            <a:t>md5</a:t>
          </a:r>
          <a:endParaRPr lang="de-DE" sz="800" kern="1200" dirty="0"/>
        </a:p>
      </dsp:txBody>
      <dsp:txXfrm>
        <a:off x="796263" y="1677999"/>
        <a:ext cx="305049" cy="449061"/>
      </dsp:txXfrm>
    </dsp:sp>
    <dsp:sp modelId="{AC4D983E-7C2F-43A6-8868-28B48081F140}">
      <dsp:nvSpPr>
        <dsp:cNvPr id="0" name=""/>
        <dsp:cNvSpPr/>
      </dsp:nvSpPr>
      <dsp:spPr>
        <a:xfrm>
          <a:off x="1229616" y="1299072"/>
          <a:ext cx="2699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269975" y="81688"/>
              </a:lnTo>
              <a:lnTo>
                <a:pt x="269975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F9C56-0A81-41CA-B1EB-3AEA875EDF1E}">
      <dsp:nvSpPr>
        <dsp:cNvPr id="0" name=""/>
        <dsp:cNvSpPr/>
      </dsp:nvSpPr>
      <dsp:spPr>
        <a:xfrm>
          <a:off x="1259228" y="1416729"/>
          <a:ext cx="480727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memb2</a:t>
          </a:r>
          <a:endParaRPr lang="de-DE" sz="800" kern="1200" dirty="0"/>
        </a:p>
      </dsp:txBody>
      <dsp:txXfrm>
        <a:off x="1264495" y="1421996"/>
        <a:ext cx="470193" cy="169308"/>
      </dsp:txXfrm>
    </dsp:sp>
    <dsp:sp modelId="{45E49BEC-F0FE-4060-A246-C0BB28353A51}">
      <dsp:nvSpPr>
        <dsp:cNvPr id="0" name=""/>
        <dsp:cNvSpPr/>
      </dsp:nvSpPr>
      <dsp:spPr>
        <a:xfrm>
          <a:off x="1453871" y="155085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EF2E5-80CC-4D5D-8A25-F9EC5016C5D1}">
      <dsp:nvSpPr>
        <dsp:cNvPr id="0" name=""/>
        <dsp:cNvSpPr/>
      </dsp:nvSpPr>
      <dsp:spPr>
        <a:xfrm>
          <a:off x="1337577" y="1668509"/>
          <a:ext cx="324029" cy="46804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qc-nc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note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tid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smtClean="0"/>
            <a:t>md5</a:t>
          </a:r>
          <a:endParaRPr lang="de-DE" sz="800" kern="1200" dirty="0"/>
        </a:p>
      </dsp:txBody>
      <dsp:txXfrm>
        <a:off x="1347067" y="1677999"/>
        <a:ext cx="305049" cy="449061"/>
      </dsp:txXfrm>
    </dsp:sp>
    <dsp:sp modelId="{1D814B86-7D70-4D68-9B7F-E08021057CB8}">
      <dsp:nvSpPr>
        <dsp:cNvPr id="0" name=""/>
        <dsp:cNvSpPr/>
      </dsp:nvSpPr>
      <dsp:spPr>
        <a:xfrm>
          <a:off x="2294941" y="104729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9069" y="45720"/>
              </a:moveTo>
              <a:lnTo>
                <a:pt x="49069" y="81688"/>
              </a:lnTo>
              <a:lnTo>
                <a:pt x="45720" y="81688"/>
              </a:ln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F885D-D7CC-40D7-9CF3-BEA3E0EE2C5D}">
      <dsp:nvSpPr>
        <dsp:cNvPr id="0" name=""/>
        <dsp:cNvSpPr/>
      </dsp:nvSpPr>
      <dsp:spPr>
        <a:xfrm>
          <a:off x="2178958" y="1164949"/>
          <a:ext cx="323406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var2</a:t>
          </a:r>
          <a:endParaRPr lang="de-DE" sz="800" kern="1200" dirty="0"/>
        </a:p>
      </dsp:txBody>
      <dsp:txXfrm>
        <a:off x="2184225" y="1170216"/>
        <a:ext cx="312872" cy="169308"/>
      </dsp:txXfrm>
    </dsp:sp>
    <dsp:sp modelId="{12D9F300-0EB8-4E97-9725-A984C8498876}">
      <dsp:nvSpPr>
        <dsp:cNvPr id="0" name=""/>
        <dsp:cNvSpPr/>
      </dsp:nvSpPr>
      <dsp:spPr>
        <a:xfrm>
          <a:off x="2051768" y="1299072"/>
          <a:ext cx="288892" cy="91440"/>
        </a:xfrm>
        <a:custGeom>
          <a:avLst/>
          <a:gdLst/>
          <a:ahLst/>
          <a:cxnLst/>
          <a:rect l="0" t="0" r="0" b="0"/>
          <a:pathLst>
            <a:path>
              <a:moveTo>
                <a:pt x="288892" y="45720"/>
              </a:moveTo>
              <a:lnTo>
                <a:pt x="288892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86586-BA46-405D-B5F8-C583D1A61758}">
      <dsp:nvSpPr>
        <dsp:cNvPr id="0" name=""/>
        <dsp:cNvSpPr/>
      </dsp:nvSpPr>
      <dsp:spPr>
        <a:xfrm>
          <a:off x="1820884" y="1416729"/>
          <a:ext cx="461768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memb1</a:t>
          </a:r>
          <a:endParaRPr lang="de-DE" sz="800" kern="1200" dirty="0"/>
        </a:p>
      </dsp:txBody>
      <dsp:txXfrm>
        <a:off x="1826151" y="1421996"/>
        <a:ext cx="451234" cy="169308"/>
      </dsp:txXfrm>
    </dsp:sp>
    <dsp:sp modelId="{AEBC3781-4CAC-418D-9692-239FCDDDE9E5}">
      <dsp:nvSpPr>
        <dsp:cNvPr id="0" name=""/>
        <dsp:cNvSpPr/>
      </dsp:nvSpPr>
      <dsp:spPr>
        <a:xfrm>
          <a:off x="2006048" y="155085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064B2-D016-40CB-A89C-44FF1C15363C}">
      <dsp:nvSpPr>
        <dsp:cNvPr id="0" name=""/>
        <dsp:cNvSpPr/>
      </dsp:nvSpPr>
      <dsp:spPr>
        <a:xfrm>
          <a:off x="1889754" y="1668509"/>
          <a:ext cx="324029" cy="46804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qc-nc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note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tid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smtClean="0"/>
            <a:t>md5</a:t>
          </a:r>
          <a:endParaRPr lang="de-DE" sz="800" kern="1200" dirty="0"/>
        </a:p>
      </dsp:txBody>
      <dsp:txXfrm>
        <a:off x="1899244" y="1677999"/>
        <a:ext cx="305049" cy="449061"/>
      </dsp:txXfrm>
    </dsp:sp>
    <dsp:sp modelId="{1E94DB2E-7DF6-4460-ADD9-A2F4B225A07A}">
      <dsp:nvSpPr>
        <dsp:cNvPr id="0" name=""/>
        <dsp:cNvSpPr/>
      </dsp:nvSpPr>
      <dsp:spPr>
        <a:xfrm>
          <a:off x="2340661" y="1299072"/>
          <a:ext cx="2713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271348" y="81688"/>
              </a:lnTo>
              <a:lnTo>
                <a:pt x="271348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E7137-3211-492F-A195-4195F349E259}">
      <dsp:nvSpPr>
        <dsp:cNvPr id="0" name=""/>
        <dsp:cNvSpPr/>
      </dsp:nvSpPr>
      <dsp:spPr>
        <a:xfrm>
          <a:off x="2363581" y="1416729"/>
          <a:ext cx="496856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memb2</a:t>
          </a:r>
          <a:endParaRPr lang="de-DE" sz="800" kern="1200" dirty="0"/>
        </a:p>
      </dsp:txBody>
      <dsp:txXfrm>
        <a:off x="2368848" y="1421996"/>
        <a:ext cx="486322" cy="169308"/>
      </dsp:txXfrm>
    </dsp:sp>
    <dsp:sp modelId="{39D95B12-3195-44BF-B625-3FD5EA632064}">
      <dsp:nvSpPr>
        <dsp:cNvPr id="0" name=""/>
        <dsp:cNvSpPr/>
      </dsp:nvSpPr>
      <dsp:spPr>
        <a:xfrm>
          <a:off x="2566290" y="155085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47010-BE76-4195-957F-B2D099D69295}">
      <dsp:nvSpPr>
        <dsp:cNvPr id="0" name=""/>
        <dsp:cNvSpPr/>
      </dsp:nvSpPr>
      <dsp:spPr>
        <a:xfrm>
          <a:off x="2449995" y="1668509"/>
          <a:ext cx="324029" cy="46804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qc-nc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note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tid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smtClean="0"/>
            <a:t>md5</a:t>
          </a:r>
          <a:endParaRPr lang="de-DE" sz="800" kern="1200" dirty="0"/>
        </a:p>
      </dsp:txBody>
      <dsp:txXfrm>
        <a:off x="2459485" y="1677999"/>
        <a:ext cx="305049" cy="449061"/>
      </dsp:txXfrm>
    </dsp:sp>
    <dsp:sp modelId="{5B0C9763-66EC-4693-9621-D7431EE8CBFD}">
      <dsp:nvSpPr>
        <dsp:cNvPr id="0" name=""/>
        <dsp:cNvSpPr/>
      </dsp:nvSpPr>
      <dsp:spPr>
        <a:xfrm>
          <a:off x="2344011" y="1047292"/>
          <a:ext cx="1156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1156545" y="81688"/>
              </a:lnTo>
              <a:lnTo>
                <a:pt x="1156545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F5BDA-2765-4BEF-8091-761E75D1EA4F}">
      <dsp:nvSpPr>
        <dsp:cNvPr id="0" name=""/>
        <dsp:cNvSpPr/>
      </dsp:nvSpPr>
      <dsp:spPr>
        <a:xfrm>
          <a:off x="3344387" y="1164949"/>
          <a:ext cx="312337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var3</a:t>
          </a:r>
          <a:endParaRPr lang="de-DE" sz="800" kern="1200" dirty="0"/>
        </a:p>
      </dsp:txBody>
      <dsp:txXfrm>
        <a:off x="3349654" y="1170216"/>
        <a:ext cx="301803" cy="169308"/>
      </dsp:txXfrm>
    </dsp:sp>
    <dsp:sp modelId="{172D865B-1444-4240-AB6B-DB40F37D9E81}">
      <dsp:nvSpPr>
        <dsp:cNvPr id="0" name=""/>
        <dsp:cNvSpPr/>
      </dsp:nvSpPr>
      <dsp:spPr>
        <a:xfrm>
          <a:off x="3190464" y="1299072"/>
          <a:ext cx="310092" cy="91440"/>
        </a:xfrm>
        <a:custGeom>
          <a:avLst/>
          <a:gdLst/>
          <a:ahLst/>
          <a:cxnLst/>
          <a:rect l="0" t="0" r="0" b="0"/>
          <a:pathLst>
            <a:path>
              <a:moveTo>
                <a:pt x="310092" y="45720"/>
              </a:moveTo>
              <a:lnTo>
                <a:pt x="310092" y="81688"/>
              </a:lnTo>
              <a:lnTo>
                <a:pt x="0" y="81688"/>
              </a:lnTo>
              <a:lnTo>
                <a:pt x="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4B65E-21F8-4094-9CA6-5FEDB60547D2}">
      <dsp:nvSpPr>
        <dsp:cNvPr id="0" name=""/>
        <dsp:cNvSpPr/>
      </dsp:nvSpPr>
      <dsp:spPr>
        <a:xfrm>
          <a:off x="2941367" y="1416729"/>
          <a:ext cx="498194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memb1</a:t>
          </a:r>
          <a:endParaRPr lang="de-DE" sz="800" kern="1200" dirty="0"/>
        </a:p>
      </dsp:txBody>
      <dsp:txXfrm>
        <a:off x="2946634" y="1421996"/>
        <a:ext cx="487660" cy="169308"/>
      </dsp:txXfrm>
    </dsp:sp>
    <dsp:sp modelId="{E7A1DD7A-CBFC-4D83-9E5D-7C4B83AA33F2}">
      <dsp:nvSpPr>
        <dsp:cNvPr id="0" name=""/>
        <dsp:cNvSpPr/>
      </dsp:nvSpPr>
      <dsp:spPr>
        <a:xfrm>
          <a:off x="3144744" y="155085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90123-5998-42AA-8D4B-6D3C6B1747D9}">
      <dsp:nvSpPr>
        <dsp:cNvPr id="0" name=""/>
        <dsp:cNvSpPr/>
      </dsp:nvSpPr>
      <dsp:spPr>
        <a:xfrm>
          <a:off x="3028449" y="1668509"/>
          <a:ext cx="324029" cy="46804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qc-nc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note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tid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smtClean="0"/>
            <a:t>md5</a:t>
          </a:r>
          <a:endParaRPr lang="de-DE" sz="800" kern="1200" dirty="0"/>
        </a:p>
      </dsp:txBody>
      <dsp:txXfrm>
        <a:off x="3037939" y="1677999"/>
        <a:ext cx="305049" cy="449061"/>
      </dsp:txXfrm>
    </dsp:sp>
    <dsp:sp modelId="{3A0FFC26-D807-407F-9B0C-D32F26104751}">
      <dsp:nvSpPr>
        <dsp:cNvPr id="0" name=""/>
        <dsp:cNvSpPr/>
      </dsp:nvSpPr>
      <dsp:spPr>
        <a:xfrm>
          <a:off x="3500556" y="1299072"/>
          <a:ext cx="2895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289561" y="81688"/>
              </a:lnTo>
              <a:lnTo>
                <a:pt x="289561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E1ADB-30E1-4428-9592-CB256154D7C3}">
      <dsp:nvSpPr>
        <dsp:cNvPr id="0" name=""/>
        <dsp:cNvSpPr/>
      </dsp:nvSpPr>
      <dsp:spPr>
        <a:xfrm>
          <a:off x="3520491" y="1416729"/>
          <a:ext cx="539255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memb2</a:t>
          </a:r>
          <a:endParaRPr lang="de-DE" sz="800" kern="1200" dirty="0"/>
        </a:p>
      </dsp:txBody>
      <dsp:txXfrm>
        <a:off x="3525758" y="1421996"/>
        <a:ext cx="528721" cy="169308"/>
      </dsp:txXfrm>
    </dsp:sp>
    <dsp:sp modelId="{4C8F7B2A-1351-491E-852E-0C934D66C782}">
      <dsp:nvSpPr>
        <dsp:cNvPr id="0" name=""/>
        <dsp:cNvSpPr/>
      </dsp:nvSpPr>
      <dsp:spPr>
        <a:xfrm>
          <a:off x="3744398" y="155085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27780-6E9A-4770-9BB4-0E3C44AB0BFE}">
      <dsp:nvSpPr>
        <dsp:cNvPr id="0" name=""/>
        <dsp:cNvSpPr/>
      </dsp:nvSpPr>
      <dsp:spPr>
        <a:xfrm>
          <a:off x="3624112" y="1668509"/>
          <a:ext cx="332011" cy="59977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qc-nc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note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err="1" smtClean="0"/>
            <a:t>tid</a:t>
          </a:r>
          <a:r>
            <a:rPr lang="de-DE" sz="800" kern="1200" dirty="0" smtClean="0"/>
            <a:t/>
          </a:r>
          <a:br>
            <a:rPr lang="de-DE" sz="800" kern="1200" dirty="0" smtClean="0"/>
          </a:br>
          <a:r>
            <a:rPr lang="de-DE" sz="800" kern="1200" dirty="0" smtClean="0"/>
            <a:t>md5</a:t>
          </a:r>
          <a:br>
            <a:rPr lang="de-DE" sz="800" kern="1200" dirty="0" smtClean="0"/>
          </a:br>
          <a:r>
            <a:rPr lang="de-DE" sz="800" kern="1200" dirty="0" smtClean="0"/>
            <a:t>lock</a:t>
          </a:r>
          <a:endParaRPr lang="de-DE" sz="800" kern="1200" dirty="0"/>
        </a:p>
      </dsp:txBody>
      <dsp:txXfrm>
        <a:off x="3633836" y="1678233"/>
        <a:ext cx="312563" cy="580323"/>
      </dsp:txXfrm>
    </dsp:sp>
    <dsp:sp modelId="{E8C25C71-7899-4C67-859C-ACBF74AD03ED}">
      <dsp:nvSpPr>
        <dsp:cNvPr id="0" name=""/>
        <dsp:cNvSpPr/>
      </dsp:nvSpPr>
      <dsp:spPr>
        <a:xfrm>
          <a:off x="2799712" y="79551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8943" y="45720"/>
              </a:moveTo>
              <a:lnTo>
                <a:pt x="58943" y="81688"/>
              </a:lnTo>
              <a:lnTo>
                <a:pt x="45720" y="81688"/>
              </a:ln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6F4D6-D775-42F6-BD91-264D19D5245A}">
      <dsp:nvSpPr>
        <dsp:cNvPr id="0" name=""/>
        <dsp:cNvSpPr/>
      </dsp:nvSpPr>
      <dsp:spPr>
        <a:xfrm>
          <a:off x="2640097" y="913170"/>
          <a:ext cx="410669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land</a:t>
          </a:r>
          <a:r>
            <a:rPr lang="de-DE" sz="800" kern="1200" dirty="0" smtClean="0"/>
            <a:t> </a:t>
          </a:r>
          <a:endParaRPr lang="de-DE" sz="800" kern="1200" dirty="0"/>
        </a:p>
      </dsp:txBody>
      <dsp:txXfrm>
        <a:off x="2645364" y="918437"/>
        <a:ext cx="400135" cy="169308"/>
      </dsp:txXfrm>
    </dsp:sp>
    <dsp:sp modelId="{A2CCECDC-FB5C-4B18-8304-C054756B1C41}">
      <dsp:nvSpPr>
        <dsp:cNvPr id="0" name=""/>
        <dsp:cNvSpPr/>
      </dsp:nvSpPr>
      <dsp:spPr>
        <a:xfrm>
          <a:off x="2858655" y="795513"/>
          <a:ext cx="4885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488596" y="81688"/>
              </a:lnTo>
              <a:lnTo>
                <a:pt x="488596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8B438-8E4D-45D7-9167-6E8BE4919387}">
      <dsp:nvSpPr>
        <dsp:cNvPr id="0" name=""/>
        <dsp:cNvSpPr/>
      </dsp:nvSpPr>
      <dsp:spPr>
        <a:xfrm>
          <a:off x="3131695" y="913170"/>
          <a:ext cx="431112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ocean</a:t>
          </a:r>
          <a:endParaRPr lang="de-DE" sz="800" kern="1200" dirty="0"/>
        </a:p>
      </dsp:txBody>
      <dsp:txXfrm>
        <a:off x="3136962" y="918437"/>
        <a:ext cx="420578" cy="169308"/>
      </dsp:txXfrm>
    </dsp:sp>
    <dsp:sp modelId="{17DBC976-31DB-4325-A0D7-374A732B4B57}">
      <dsp:nvSpPr>
        <dsp:cNvPr id="0" name=""/>
        <dsp:cNvSpPr/>
      </dsp:nvSpPr>
      <dsp:spPr>
        <a:xfrm>
          <a:off x="2133113" y="543733"/>
          <a:ext cx="1645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1645506" y="81688"/>
              </a:lnTo>
              <a:lnTo>
                <a:pt x="1645506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5AFB2-EF97-4F9B-83E4-FC94E9F076CC}">
      <dsp:nvSpPr>
        <dsp:cNvPr id="0" name=""/>
        <dsp:cNvSpPr/>
      </dsp:nvSpPr>
      <dsp:spPr>
        <a:xfrm>
          <a:off x="3643737" y="661390"/>
          <a:ext cx="269763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hr</a:t>
          </a:r>
          <a:endParaRPr lang="de-DE" sz="800" kern="1200" dirty="0"/>
        </a:p>
      </dsp:txBody>
      <dsp:txXfrm>
        <a:off x="3649004" y="666657"/>
        <a:ext cx="259229" cy="169308"/>
      </dsp:txXfrm>
    </dsp:sp>
    <dsp:sp modelId="{3B9F1C20-1A46-4455-B38B-5B2208429BD9}">
      <dsp:nvSpPr>
        <dsp:cNvPr id="0" name=""/>
        <dsp:cNvSpPr/>
      </dsp:nvSpPr>
      <dsp:spPr>
        <a:xfrm>
          <a:off x="3695887" y="79551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82731" y="45720"/>
              </a:moveTo>
              <a:lnTo>
                <a:pt x="82731" y="81754"/>
              </a:lnTo>
              <a:lnTo>
                <a:pt x="45720" y="81754"/>
              </a:lnTo>
              <a:lnTo>
                <a:pt x="45720" y="1177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7DB91-473A-4187-93E8-0F1253CF8AF2}">
      <dsp:nvSpPr>
        <dsp:cNvPr id="0" name=""/>
        <dsp:cNvSpPr/>
      </dsp:nvSpPr>
      <dsp:spPr>
        <a:xfrm>
          <a:off x="3606725" y="913301"/>
          <a:ext cx="269763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3611992" y="918568"/>
        <a:ext cx="259229" cy="169308"/>
      </dsp:txXfrm>
    </dsp:sp>
    <dsp:sp modelId="{8446BA66-E67D-4138-978C-C62C662DDE72}">
      <dsp:nvSpPr>
        <dsp:cNvPr id="0" name=""/>
        <dsp:cNvSpPr/>
      </dsp:nvSpPr>
      <dsp:spPr>
        <a:xfrm>
          <a:off x="2133113" y="543733"/>
          <a:ext cx="19961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1688"/>
              </a:lnTo>
              <a:lnTo>
                <a:pt x="1996199" y="81688"/>
              </a:lnTo>
              <a:lnTo>
                <a:pt x="1996199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24AF4-B10D-4C60-9F7D-10C691D29308}">
      <dsp:nvSpPr>
        <dsp:cNvPr id="0" name=""/>
        <dsp:cNvSpPr/>
      </dsp:nvSpPr>
      <dsp:spPr>
        <a:xfrm>
          <a:off x="3994430" y="661390"/>
          <a:ext cx="269763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fx</a:t>
          </a:r>
          <a:endParaRPr lang="de-DE" sz="800" kern="1200" dirty="0"/>
        </a:p>
      </dsp:txBody>
      <dsp:txXfrm>
        <a:off x="3999697" y="666657"/>
        <a:ext cx="259229" cy="169308"/>
      </dsp:txXfrm>
    </dsp:sp>
    <dsp:sp modelId="{8E299450-1318-44EA-A54C-E782F9AC96C8}">
      <dsp:nvSpPr>
        <dsp:cNvPr id="0" name=""/>
        <dsp:cNvSpPr/>
      </dsp:nvSpPr>
      <dsp:spPr>
        <a:xfrm>
          <a:off x="4083592" y="79551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98594-36E0-433D-908E-76677B2E4FC3}">
      <dsp:nvSpPr>
        <dsp:cNvPr id="0" name=""/>
        <dsp:cNvSpPr/>
      </dsp:nvSpPr>
      <dsp:spPr>
        <a:xfrm>
          <a:off x="3994430" y="913170"/>
          <a:ext cx="269763" cy="1798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/>
              <a:cs typeface="Arial"/>
            </a:rPr>
            <a:t>…</a:t>
          </a:r>
          <a:endParaRPr lang="de-DE" sz="800" kern="1200" dirty="0"/>
        </a:p>
      </dsp:txBody>
      <dsp:txXfrm>
        <a:off x="3999697" y="918437"/>
        <a:ext cx="259229" cy="1693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99A97-97BD-42D7-95C8-95AB87DE5105}">
      <dsp:nvSpPr>
        <dsp:cNvPr id="0" name=""/>
        <dsp:cNvSpPr/>
      </dsp:nvSpPr>
      <dsp:spPr>
        <a:xfrm>
          <a:off x="4114800" y="1047377"/>
          <a:ext cx="3511810" cy="252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82"/>
              </a:lnTo>
              <a:lnTo>
                <a:pt x="3511810" y="126182"/>
              </a:lnTo>
              <a:lnTo>
                <a:pt x="3511810" y="252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FC70E-DE81-4774-B94E-13817B4AD33B}">
      <dsp:nvSpPr>
        <dsp:cNvPr id="0" name=""/>
        <dsp:cNvSpPr/>
      </dsp:nvSpPr>
      <dsp:spPr>
        <a:xfrm>
          <a:off x="5691808" y="1900613"/>
          <a:ext cx="180261" cy="1550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0978"/>
              </a:lnTo>
              <a:lnTo>
                <a:pt x="180261" y="1550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B8F76-CDED-4F8C-B171-3221CDF22862}">
      <dsp:nvSpPr>
        <dsp:cNvPr id="0" name=""/>
        <dsp:cNvSpPr/>
      </dsp:nvSpPr>
      <dsp:spPr>
        <a:xfrm>
          <a:off x="4114800" y="1047377"/>
          <a:ext cx="2057704" cy="252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82"/>
              </a:lnTo>
              <a:lnTo>
                <a:pt x="2057704" y="126182"/>
              </a:lnTo>
              <a:lnTo>
                <a:pt x="2057704" y="252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0F5A6-B10A-41C2-A375-D0AC3D66DFA5}">
      <dsp:nvSpPr>
        <dsp:cNvPr id="0" name=""/>
        <dsp:cNvSpPr/>
      </dsp:nvSpPr>
      <dsp:spPr>
        <a:xfrm>
          <a:off x="3986442" y="1900613"/>
          <a:ext cx="180261" cy="140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6036"/>
              </a:lnTo>
              <a:lnTo>
                <a:pt x="180261" y="14060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59D4E-A37F-4168-AE35-2E1759BB9742}">
      <dsp:nvSpPr>
        <dsp:cNvPr id="0" name=""/>
        <dsp:cNvSpPr/>
      </dsp:nvSpPr>
      <dsp:spPr>
        <a:xfrm>
          <a:off x="3986442" y="1900613"/>
          <a:ext cx="180261" cy="55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800"/>
              </a:lnTo>
              <a:lnTo>
                <a:pt x="180261" y="5528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930B3-3536-45A8-8EC6-D85CFD5C9DA1}">
      <dsp:nvSpPr>
        <dsp:cNvPr id="0" name=""/>
        <dsp:cNvSpPr/>
      </dsp:nvSpPr>
      <dsp:spPr>
        <a:xfrm>
          <a:off x="4114800" y="1047377"/>
          <a:ext cx="352338" cy="252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82"/>
              </a:lnTo>
              <a:lnTo>
                <a:pt x="352338" y="126182"/>
              </a:lnTo>
              <a:lnTo>
                <a:pt x="352338" y="252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6A893-D8AE-4B0C-85AE-833771B573CC}">
      <dsp:nvSpPr>
        <dsp:cNvPr id="0" name=""/>
        <dsp:cNvSpPr/>
      </dsp:nvSpPr>
      <dsp:spPr>
        <a:xfrm>
          <a:off x="2005039" y="1900613"/>
          <a:ext cx="268143" cy="2259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272"/>
              </a:lnTo>
              <a:lnTo>
                <a:pt x="268143" y="2259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B2C1D-666E-409A-9CE5-AEA6FD0DF346}">
      <dsp:nvSpPr>
        <dsp:cNvPr id="0" name=""/>
        <dsp:cNvSpPr/>
      </dsp:nvSpPr>
      <dsp:spPr>
        <a:xfrm>
          <a:off x="2005039" y="1900613"/>
          <a:ext cx="268143" cy="140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6036"/>
              </a:lnTo>
              <a:lnTo>
                <a:pt x="268143" y="14060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44B67-FBEA-4110-9CCF-7B0A274FD3F2}">
      <dsp:nvSpPr>
        <dsp:cNvPr id="0" name=""/>
        <dsp:cNvSpPr/>
      </dsp:nvSpPr>
      <dsp:spPr>
        <a:xfrm>
          <a:off x="2005039" y="1900613"/>
          <a:ext cx="268143" cy="55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800"/>
              </a:lnTo>
              <a:lnTo>
                <a:pt x="268143" y="5528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721D6-9987-48DC-98C0-D06AEC68327E}">
      <dsp:nvSpPr>
        <dsp:cNvPr id="0" name=""/>
        <dsp:cNvSpPr/>
      </dsp:nvSpPr>
      <dsp:spPr>
        <a:xfrm>
          <a:off x="2720089" y="1047377"/>
          <a:ext cx="1394710" cy="252365"/>
        </a:xfrm>
        <a:custGeom>
          <a:avLst/>
          <a:gdLst/>
          <a:ahLst/>
          <a:cxnLst/>
          <a:rect l="0" t="0" r="0" b="0"/>
          <a:pathLst>
            <a:path>
              <a:moveTo>
                <a:pt x="1394710" y="0"/>
              </a:moveTo>
              <a:lnTo>
                <a:pt x="1394710" y="126182"/>
              </a:lnTo>
              <a:lnTo>
                <a:pt x="0" y="126182"/>
              </a:lnTo>
              <a:lnTo>
                <a:pt x="0" y="252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A3866-7507-46CD-B23E-B65C5E50ACC2}">
      <dsp:nvSpPr>
        <dsp:cNvPr id="0" name=""/>
        <dsp:cNvSpPr/>
      </dsp:nvSpPr>
      <dsp:spPr>
        <a:xfrm>
          <a:off x="159298" y="1900613"/>
          <a:ext cx="235768" cy="874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725"/>
              </a:lnTo>
              <a:lnTo>
                <a:pt x="235768" y="874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7BAE7-84B7-402D-910F-0956206DD9C0}">
      <dsp:nvSpPr>
        <dsp:cNvPr id="0" name=""/>
        <dsp:cNvSpPr/>
      </dsp:nvSpPr>
      <dsp:spPr>
        <a:xfrm>
          <a:off x="788015" y="1047377"/>
          <a:ext cx="3326784" cy="252365"/>
        </a:xfrm>
        <a:custGeom>
          <a:avLst/>
          <a:gdLst/>
          <a:ahLst/>
          <a:cxnLst/>
          <a:rect l="0" t="0" r="0" b="0"/>
          <a:pathLst>
            <a:path>
              <a:moveTo>
                <a:pt x="3326784" y="0"/>
              </a:moveTo>
              <a:lnTo>
                <a:pt x="3326784" y="126182"/>
              </a:lnTo>
              <a:lnTo>
                <a:pt x="0" y="126182"/>
              </a:lnTo>
              <a:lnTo>
                <a:pt x="0" y="252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65AE0-BCC5-45D5-BF22-6BCA294164A0}">
      <dsp:nvSpPr>
        <dsp:cNvPr id="0" name=""/>
        <dsp:cNvSpPr/>
      </dsp:nvSpPr>
      <dsp:spPr>
        <a:xfrm>
          <a:off x="3333055" y="50395"/>
          <a:ext cx="1563488" cy="996982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QC-</a:t>
          </a:r>
          <a:r>
            <a:rPr lang="de-DE" sz="2400" kern="1200" dirty="0" err="1" smtClean="0"/>
            <a:t>Results</a:t>
          </a:r>
          <a:endParaRPr lang="de-DE" sz="2400" kern="1200" dirty="0"/>
        </a:p>
      </dsp:txBody>
      <dsp:txXfrm>
        <a:off x="3333055" y="50395"/>
        <a:ext cx="1563488" cy="996982"/>
      </dsp:txXfrm>
    </dsp:sp>
    <dsp:sp modelId="{719B12DB-F894-4A2B-B360-24DD544ECBFB}">
      <dsp:nvSpPr>
        <dsp:cNvPr id="0" name=""/>
        <dsp:cNvSpPr/>
      </dsp:nvSpPr>
      <dsp:spPr>
        <a:xfrm>
          <a:off x="2119" y="1299742"/>
          <a:ext cx="1571792" cy="600870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checksums</a:t>
          </a:r>
          <a:endParaRPr lang="de-DE" sz="2400" kern="1200" dirty="0"/>
        </a:p>
      </dsp:txBody>
      <dsp:txXfrm>
        <a:off x="2119" y="1299742"/>
        <a:ext cx="1571792" cy="600870"/>
      </dsp:txXfrm>
    </dsp:sp>
    <dsp:sp modelId="{FF3C857A-A974-4656-BA1F-08F65BF67987}">
      <dsp:nvSpPr>
        <dsp:cNvPr id="0" name=""/>
        <dsp:cNvSpPr/>
      </dsp:nvSpPr>
      <dsp:spPr>
        <a:xfrm>
          <a:off x="395067" y="2152978"/>
          <a:ext cx="1201740" cy="1244720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file1</a:t>
          </a:r>
          <a:r>
            <a:rPr lang="de-DE" sz="2000" kern="1200" dirty="0" smtClean="0"/>
            <a:t/>
          </a:r>
          <a:br>
            <a:rPr lang="de-DE" sz="2000" kern="1200" dirty="0" smtClean="0"/>
          </a:br>
          <a:r>
            <a:rPr lang="de-DE" sz="2400" kern="1200" dirty="0" smtClean="0"/>
            <a:t>file2</a:t>
          </a:r>
          <a:r>
            <a:rPr lang="de-DE" sz="2000" kern="1200" dirty="0" smtClean="0"/>
            <a:t/>
          </a:r>
          <a:br>
            <a:rPr lang="de-DE" sz="2000" kern="1200" dirty="0" smtClean="0"/>
          </a:br>
          <a:r>
            <a:rPr lang="de-DE" sz="2000" kern="1200" dirty="0" smtClean="0">
              <a:latin typeface="Arial"/>
              <a:cs typeface="Arial"/>
            </a:rPr>
            <a:t>…</a:t>
          </a:r>
          <a:endParaRPr lang="de-DE" sz="2000" kern="1200" dirty="0"/>
        </a:p>
      </dsp:txBody>
      <dsp:txXfrm>
        <a:off x="395067" y="2152978"/>
        <a:ext cx="1201740" cy="1244720"/>
      </dsp:txXfrm>
    </dsp:sp>
    <dsp:sp modelId="{C2F18337-832D-41AC-BD06-A32C4CEF7D14}">
      <dsp:nvSpPr>
        <dsp:cNvPr id="0" name=""/>
        <dsp:cNvSpPr/>
      </dsp:nvSpPr>
      <dsp:spPr>
        <a:xfrm>
          <a:off x="1826277" y="1299742"/>
          <a:ext cx="1787625" cy="600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session</a:t>
          </a:r>
          <a:r>
            <a:rPr lang="de-DE" sz="2400" kern="1200" dirty="0" smtClean="0"/>
            <a:t>-logs</a:t>
          </a:r>
          <a:endParaRPr lang="de-DE" sz="2400" kern="1200" dirty="0"/>
        </a:p>
      </dsp:txBody>
      <dsp:txXfrm>
        <a:off x="1826277" y="1299742"/>
        <a:ext cx="1787625" cy="600870"/>
      </dsp:txXfrm>
    </dsp:sp>
    <dsp:sp modelId="{8ACA6D33-7B7E-4141-A67E-F70D371F7116}">
      <dsp:nvSpPr>
        <dsp:cNvPr id="0" name=""/>
        <dsp:cNvSpPr/>
      </dsp:nvSpPr>
      <dsp:spPr>
        <a:xfrm>
          <a:off x="2273183" y="2152978"/>
          <a:ext cx="1201740" cy="600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config</a:t>
          </a:r>
          <a:endParaRPr lang="de-DE" sz="2400" kern="1200" dirty="0"/>
        </a:p>
      </dsp:txBody>
      <dsp:txXfrm>
        <a:off x="2273183" y="2152978"/>
        <a:ext cx="1201740" cy="600870"/>
      </dsp:txXfrm>
    </dsp:sp>
    <dsp:sp modelId="{BAE9D884-564D-4780-B7AB-FE906CFCB564}">
      <dsp:nvSpPr>
        <dsp:cNvPr id="0" name=""/>
        <dsp:cNvSpPr/>
      </dsp:nvSpPr>
      <dsp:spPr>
        <a:xfrm>
          <a:off x="2273183" y="3006214"/>
          <a:ext cx="1201740" cy="600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session</a:t>
          </a:r>
          <a:endParaRPr lang="de-DE" sz="2400" kern="1200" dirty="0"/>
        </a:p>
      </dsp:txBody>
      <dsp:txXfrm>
        <a:off x="2273183" y="3006214"/>
        <a:ext cx="1201740" cy="600870"/>
      </dsp:txXfrm>
    </dsp:sp>
    <dsp:sp modelId="{3C6602D1-6390-4D42-8520-46FB389DC4C6}">
      <dsp:nvSpPr>
        <dsp:cNvPr id="0" name=""/>
        <dsp:cNvSpPr/>
      </dsp:nvSpPr>
      <dsp:spPr>
        <a:xfrm>
          <a:off x="2273183" y="3859450"/>
          <a:ext cx="1201740" cy="600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version</a:t>
          </a:r>
          <a:endParaRPr lang="de-DE" sz="2400" kern="1200" dirty="0"/>
        </a:p>
      </dsp:txBody>
      <dsp:txXfrm>
        <a:off x="2273183" y="3859450"/>
        <a:ext cx="1201740" cy="600870"/>
      </dsp:txXfrm>
    </dsp:sp>
    <dsp:sp modelId="{B42489EA-54FE-4BCE-A540-0695F71AE750}">
      <dsp:nvSpPr>
        <dsp:cNvPr id="0" name=""/>
        <dsp:cNvSpPr/>
      </dsp:nvSpPr>
      <dsp:spPr>
        <a:xfrm>
          <a:off x="3866268" y="1299742"/>
          <a:ext cx="1201740" cy="600870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check-logs</a:t>
          </a:r>
          <a:endParaRPr lang="de-DE" sz="2400" kern="1200" dirty="0"/>
        </a:p>
      </dsp:txBody>
      <dsp:txXfrm>
        <a:off x="3866268" y="1299742"/>
        <a:ext cx="1201740" cy="600870"/>
      </dsp:txXfrm>
    </dsp:sp>
    <dsp:sp modelId="{ABDBD28D-27DC-4A74-ABCE-0B5F08494966}">
      <dsp:nvSpPr>
        <dsp:cNvPr id="0" name=""/>
        <dsp:cNvSpPr/>
      </dsp:nvSpPr>
      <dsp:spPr>
        <a:xfrm>
          <a:off x="4166703" y="2152978"/>
          <a:ext cx="1453000" cy="600870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_Notes</a:t>
          </a:r>
          <a:endParaRPr lang="de-DE" sz="2400" kern="1200" dirty="0"/>
        </a:p>
      </dsp:txBody>
      <dsp:txXfrm>
        <a:off x="4166703" y="2152978"/>
        <a:ext cx="1453000" cy="600870"/>
      </dsp:txXfrm>
    </dsp:sp>
    <dsp:sp modelId="{49B050E5-53C8-4362-BDC0-8BB6AC1A3E68}">
      <dsp:nvSpPr>
        <dsp:cNvPr id="0" name=""/>
        <dsp:cNvSpPr/>
      </dsp:nvSpPr>
      <dsp:spPr>
        <a:xfrm>
          <a:off x="4166703" y="3006214"/>
          <a:ext cx="1426165" cy="600870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_</a:t>
          </a:r>
          <a:r>
            <a:rPr lang="de-DE" sz="2400" kern="1200" dirty="0" err="1" smtClean="0"/>
            <a:t>Periods</a:t>
          </a:r>
          <a:endParaRPr lang="de-DE" sz="2400" kern="1200" dirty="0"/>
        </a:p>
      </dsp:txBody>
      <dsp:txXfrm>
        <a:off x="4166703" y="3006214"/>
        <a:ext cx="1426165" cy="600870"/>
      </dsp:txXfrm>
    </dsp:sp>
    <dsp:sp modelId="{A4699E5F-BCDD-4DBC-8CC3-2347DA3B0E49}">
      <dsp:nvSpPr>
        <dsp:cNvPr id="0" name=""/>
        <dsp:cNvSpPr/>
      </dsp:nvSpPr>
      <dsp:spPr>
        <a:xfrm>
          <a:off x="5571634" y="1299742"/>
          <a:ext cx="1201740" cy="60087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data</a:t>
          </a:r>
          <a:endParaRPr lang="de-DE" sz="2400" kern="1200" dirty="0"/>
        </a:p>
      </dsp:txBody>
      <dsp:txXfrm>
        <a:off x="5571634" y="1299742"/>
        <a:ext cx="1201740" cy="600870"/>
      </dsp:txXfrm>
    </dsp:sp>
    <dsp:sp modelId="{816C4684-E3F9-42C6-A033-D700A9D0471D}">
      <dsp:nvSpPr>
        <dsp:cNvPr id="0" name=""/>
        <dsp:cNvSpPr/>
      </dsp:nvSpPr>
      <dsp:spPr>
        <a:xfrm>
          <a:off x="5872069" y="2152978"/>
          <a:ext cx="1721950" cy="25972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Directory </a:t>
          </a:r>
          <a:r>
            <a:rPr lang="de-DE" sz="2400" kern="1200" dirty="0" err="1" smtClean="0"/>
            <a:t>structure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of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the</a:t>
          </a:r>
          <a:endParaRPr lang="de-DE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project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tree</a:t>
          </a:r>
          <a:endParaRPr lang="de-DE" sz="2400" kern="1200" dirty="0"/>
        </a:p>
      </dsp:txBody>
      <dsp:txXfrm>
        <a:off x="5872069" y="2152978"/>
        <a:ext cx="1721950" cy="2597225"/>
      </dsp:txXfrm>
    </dsp:sp>
    <dsp:sp modelId="{0773BF5B-AA09-4C0E-A341-EBEAAF326D82}">
      <dsp:nvSpPr>
        <dsp:cNvPr id="0" name=""/>
        <dsp:cNvSpPr/>
      </dsp:nvSpPr>
      <dsp:spPr>
        <a:xfrm>
          <a:off x="7025740" y="1299742"/>
          <a:ext cx="1201740" cy="600870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tables</a:t>
          </a:r>
          <a:endParaRPr lang="de-DE" sz="2400" kern="1200" dirty="0"/>
        </a:p>
      </dsp:txBody>
      <dsp:txXfrm>
        <a:off x="7025740" y="1299742"/>
        <a:ext cx="1201740" cy="6008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EF34B-69A2-4BA2-A19F-1F2C56DD1B83}">
      <dsp:nvSpPr>
        <dsp:cNvPr id="0" name=""/>
        <dsp:cNvSpPr/>
      </dsp:nvSpPr>
      <dsp:spPr>
        <a:xfrm>
          <a:off x="23254" y="0"/>
          <a:ext cx="2041490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data</a:t>
          </a:r>
          <a:endParaRPr lang="de-DE" sz="2400" kern="1200" dirty="0"/>
        </a:p>
      </dsp:txBody>
      <dsp:txXfrm>
        <a:off x="34561" y="11307"/>
        <a:ext cx="2018876" cy="363448"/>
      </dsp:txXfrm>
    </dsp:sp>
    <dsp:sp modelId="{9DDE2777-CC87-4F04-9CDF-EF96F901DA1D}">
      <dsp:nvSpPr>
        <dsp:cNvPr id="0" name=""/>
        <dsp:cNvSpPr/>
      </dsp:nvSpPr>
      <dsp:spPr>
        <a:xfrm>
          <a:off x="998280" y="386062"/>
          <a:ext cx="91440" cy="1571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BC188-8BF6-49C2-863A-0C7DB684E802}">
      <dsp:nvSpPr>
        <dsp:cNvPr id="0" name=""/>
        <dsp:cNvSpPr/>
      </dsp:nvSpPr>
      <dsp:spPr>
        <a:xfrm>
          <a:off x="23254" y="543262"/>
          <a:ext cx="2041490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AFR-44</a:t>
          </a:r>
          <a:endParaRPr lang="de-DE" sz="2400" kern="1200" dirty="0"/>
        </a:p>
      </dsp:txBody>
      <dsp:txXfrm>
        <a:off x="34561" y="554569"/>
        <a:ext cx="2018876" cy="363448"/>
      </dsp:txXfrm>
    </dsp:sp>
    <dsp:sp modelId="{65614490-8246-4CC9-B94A-65B45987056B}">
      <dsp:nvSpPr>
        <dsp:cNvPr id="0" name=""/>
        <dsp:cNvSpPr/>
      </dsp:nvSpPr>
      <dsp:spPr>
        <a:xfrm>
          <a:off x="998280" y="929324"/>
          <a:ext cx="91440" cy="154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212"/>
              </a:lnTo>
              <a:lnTo>
                <a:pt x="68974" y="77212"/>
              </a:lnTo>
              <a:lnTo>
                <a:pt x="68974" y="154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D5245-A0B4-422D-B165-35B63CFD3617}">
      <dsp:nvSpPr>
        <dsp:cNvPr id="0" name=""/>
        <dsp:cNvSpPr/>
      </dsp:nvSpPr>
      <dsp:spPr>
        <a:xfrm>
          <a:off x="46509" y="1083749"/>
          <a:ext cx="2041490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SMHI</a:t>
          </a:r>
          <a:endParaRPr lang="de-DE" sz="2400" kern="1200" dirty="0"/>
        </a:p>
      </dsp:txBody>
      <dsp:txXfrm>
        <a:off x="57816" y="1095056"/>
        <a:ext cx="2018876" cy="363448"/>
      </dsp:txXfrm>
    </dsp:sp>
    <dsp:sp modelId="{38AB10CB-2DAB-428F-A95B-288A01512654}">
      <dsp:nvSpPr>
        <dsp:cNvPr id="0" name=""/>
        <dsp:cNvSpPr/>
      </dsp:nvSpPr>
      <dsp:spPr>
        <a:xfrm>
          <a:off x="998280" y="1469812"/>
          <a:ext cx="91440" cy="154425"/>
        </a:xfrm>
        <a:custGeom>
          <a:avLst/>
          <a:gdLst/>
          <a:ahLst/>
          <a:cxnLst/>
          <a:rect l="0" t="0" r="0" b="0"/>
          <a:pathLst>
            <a:path>
              <a:moveTo>
                <a:pt x="68974" y="0"/>
              </a:moveTo>
              <a:lnTo>
                <a:pt x="68974" y="77212"/>
              </a:lnTo>
              <a:lnTo>
                <a:pt x="45720" y="77212"/>
              </a:lnTo>
              <a:lnTo>
                <a:pt x="45720" y="154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1E0F0-35C9-443E-962A-2CDDB6FEB594}">
      <dsp:nvSpPr>
        <dsp:cNvPr id="0" name=""/>
        <dsp:cNvSpPr/>
      </dsp:nvSpPr>
      <dsp:spPr>
        <a:xfrm>
          <a:off x="23254" y="1624237"/>
          <a:ext cx="2041490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1" kern="1200" dirty="0" smtClean="0"/>
            <a:t>cmip5 </a:t>
          </a:r>
          <a:r>
            <a:rPr lang="de-DE" sz="2400" i="1" kern="1200" dirty="0" err="1" smtClean="0"/>
            <a:t>forcing</a:t>
          </a:r>
          <a:endParaRPr lang="de-DE" sz="2400" i="1" kern="1200" dirty="0"/>
        </a:p>
      </dsp:txBody>
      <dsp:txXfrm>
        <a:off x="34561" y="1635544"/>
        <a:ext cx="2018876" cy="363448"/>
      </dsp:txXfrm>
    </dsp:sp>
    <dsp:sp modelId="{7C0581FE-3BB0-4AED-B263-538F910B9A0C}">
      <dsp:nvSpPr>
        <dsp:cNvPr id="0" name=""/>
        <dsp:cNvSpPr/>
      </dsp:nvSpPr>
      <dsp:spPr>
        <a:xfrm>
          <a:off x="998280" y="2010299"/>
          <a:ext cx="91440" cy="154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39B4D-75A7-4397-960A-9F197E38B95D}">
      <dsp:nvSpPr>
        <dsp:cNvPr id="0" name=""/>
        <dsp:cNvSpPr/>
      </dsp:nvSpPr>
      <dsp:spPr>
        <a:xfrm>
          <a:off x="23254" y="2164724"/>
          <a:ext cx="2041490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Arial"/>
              <a:cs typeface="Arial"/>
            </a:rPr>
            <a:t>rcp45</a:t>
          </a:r>
          <a:endParaRPr lang="de-DE" sz="2400" kern="1200" dirty="0" smtClean="0">
            <a:latin typeface="Arial"/>
            <a:cs typeface="Arial"/>
          </a:endParaRPr>
        </a:p>
      </dsp:txBody>
      <dsp:txXfrm>
        <a:off x="34561" y="2176031"/>
        <a:ext cx="2018876" cy="363448"/>
      </dsp:txXfrm>
    </dsp:sp>
    <dsp:sp modelId="{4C39C2B5-08B1-4239-BB9C-DD75E2E95029}">
      <dsp:nvSpPr>
        <dsp:cNvPr id="0" name=""/>
        <dsp:cNvSpPr/>
      </dsp:nvSpPr>
      <dsp:spPr>
        <a:xfrm>
          <a:off x="998280" y="2550787"/>
          <a:ext cx="91440" cy="154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3980B-F373-42DF-8252-3852D2260D7E}">
      <dsp:nvSpPr>
        <dsp:cNvPr id="0" name=""/>
        <dsp:cNvSpPr/>
      </dsp:nvSpPr>
      <dsp:spPr>
        <a:xfrm>
          <a:off x="23254" y="2705212"/>
          <a:ext cx="2041490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Arial"/>
              <a:cs typeface="Arial"/>
            </a:rPr>
            <a:t>r1i1p1</a:t>
          </a:r>
          <a:endParaRPr lang="de-DE" sz="2400" kern="1200" dirty="0" smtClean="0">
            <a:latin typeface="Arial"/>
            <a:cs typeface="Arial"/>
          </a:endParaRPr>
        </a:p>
      </dsp:txBody>
      <dsp:txXfrm>
        <a:off x="34561" y="2716519"/>
        <a:ext cx="2018876" cy="363448"/>
      </dsp:txXfrm>
    </dsp:sp>
    <dsp:sp modelId="{EDE821A7-F9DA-4655-95E9-364E3097C49B}">
      <dsp:nvSpPr>
        <dsp:cNvPr id="0" name=""/>
        <dsp:cNvSpPr/>
      </dsp:nvSpPr>
      <dsp:spPr>
        <a:xfrm>
          <a:off x="998280" y="3091275"/>
          <a:ext cx="91440" cy="154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626E3-22DA-468D-91CF-6C636BE0D308}">
      <dsp:nvSpPr>
        <dsp:cNvPr id="0" name=""/>
        <dsp:cNvSpPr/>
      </dsp:nvSpPr>
      <dsp:spPr>
        <a:xfrm>
          <a:off x="23254" y="3245700"/>
          <a:ext cx="2041490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Arial"/>
              <a:cs typeface="Arial"/>
            </a:rPr>
            <a:t>SMHI-RCA4</a:t>
          </a:r>
          <a:endParaRPr lang="de-DE" sz="2400" kern="1200" dirty="0" smtClean="0">
            <a:latin typeface="Arial"/>
            <a:cs typeface="Arial"/>
          </a:endParaRPr>
        </a:p>
      </dsp:txBody>
      <dsp:txXfrm>
        <a:off x="34561" y="3257007"/>
        <a:ext cx="2018876" cy="363448"/>
      </dsp:txXfrm>
    </dsp:sp>
    <dsp:sp modelId="{FBE31ECB-80EF-48D6-9906-61E22FBA95E4}">
      <dsp:nvSpPr>
        <dsp:cNvPr id="0" name=""/>
        <dsp:cNvSpPr/>
      </dsp:nvSpPr>
      <dsp:spPr>
        <a:xfrm>
          <a:off x="998280" y="3631762"/>
          <a:ext cx="91440" cy="1544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55B51-766F-4A38-B90E-411DC761E81F}">
      <dsp:nvSpPr>
        <dsp:cNvPr id="0" name=""/>
        <dsp:cNvSpPr/>
      </dsp:nvSpPr>
      <dsp:spPr>
        <a:xfrm>
          <a:off x="23254" y="3786187"/>
          <a:ext cx="2041490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Arial"/>
              <a:cs typeface="Arial"/>
            </a:rPr>
            <a:t>v1</a:t>
          </a:r>
          <a:endParaRPr lang="de-DE" sz="2400" kern="1200" dirty="0" smtClean="0">
            <a:latin typeface="Arial"/>
            <a:cs typeface="Arial"/>
          </a:endParaRPr>
        </a:p>
      </dsp:txBody>
      <dsp:txXfrm>
        <a:off x="34561" y="3797494"/>
        <a:ext cx="2018876" cy="363448"/>
      </dsp:txXfrm>
    </dsp:sp>
    <dsp:sp modelId="{D4ED48E4-908E-4C17-83DD-AA98B205E57C}">
      <dsp:nvSpPr>
        <dsp:cNvPr id="0" name=""/>
        <dsp:cNvSpPr/>
      </dsp:nvSpPr>
      <dsp:spPr>
        <a:xfrm>
          <a:off x="998280" y="4172250"/>
          <a:ext cx="91440" cy="155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627"/>
              </a:lnTo>
              <a:lnTo>
                <a:pt x="47161" y="77627"/>
              </a:lnTo>
              <a:lnTo>
                <a:pt x="47161" y="1552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8A3B0-9212-4117-ADE7-F1EAB4687C1F}">
      <dsp:nvSpPr>
        <dsp:cNvPr id="0" name=""/>
        <dsp:cNvSpPr/>
      </dsp:nvSpPr>
      <dsp:spPr>
        <a:xfrm>
          <a:off x="26138" y="4327505"/>
          <a:ext cx="2038606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>
              <a:latin typeface="Arial"/>
              <a:cs typeface="Arial"/>
            </a:rPr>
            <a:t>day</a:t>
          </a:r>
          <a:endParaRPr lang="de-DE" sz="2400" kern="1200" dirty="0" smtClean="0">
            <a:latin typeface="Arial"/>
            <a:cs typeface="Arial"/>
          </a:endParaRPr>
        </a:p>
      </dsp:txBody>
      <dsp:txXfrm>
        <a:off x="37445" y="4338812"/>
        <a:ext cx="2015992" cy="363448"/>
      </dsp:txXfrm>
    </dsp:sp>
    <dsp:sp modelId="{6128E4AC-BB23-4FA9-857C-17E2A69EBC04}">
      <dsp:nvSpPr>
        <dsp:cNvPr id="0" name=""/>
        <dsp:cNvSpPr/>
      </dsp:nvSpPr>
      <dsp:spPr>
        <a:xfrm>
          <a:off x="998280" y="4713567"/>
          <a:ext cx="91440" cy="153594"/>
        </a:xfrm>
        <a:custGeom>
          <a:avLst/>
          <a:gdLst/>
          <a:ahLst/>
          <a:cxnLst/>
          <a:rect l="0" t="0" r="0" b="0"/>
          <a:pathLst>
            <a:path>
              <a:moveTo>
                <a:pt x="47161" y="0"/>
              </a:moveTo>
              <a:lnTo>
                <a:pt x="47161" y="76797"/>
              </a:lnTo>
              <a:lnTo>
                <a:pt x="45720" y="76797"/>
              </a:lnTo>
              <a:lnTo>
                <a:pt x="45720" y="1535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98E25-7B0C-4F1A-9F72-72A12B1CCB36}">
      <dsp:nvSpPr>
        <dsp:cNvPr id="0" name=""/>
        <dsp:cNvSpPr/>
      </dsp:nvSpPr>
      <dsp:spPr>
        <a:xfrm>
          <a:off x="71773" y="4867162"/>
          <a:ext cx="1944452" cy="386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latin typeface="Arial"/>
              <a:cs typeface="Arial"/>
            </a:rPr>
            <a:t>variable</a:t>
          </a:r>
          <a:endParaRPr lang="de-DE" sz="2400" kern="1200" dirty="0" smtClean="0">
            <a:latin typeface="Arial"/>
            <a:cs typeface="Arial"/>
          </a:endParaRPr>
        </a:p>
      </dsp:txBody>
      <dsp:txXfrm>
        <a:off x="83080" y="4878469"/>
        <a:ext cx="1921838" cy="363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102F0-6BD5-442F-ABFE-240FA48D12FB}" type="datetimeFigureOut">
              <a:rPr lang="de-DE" smtClean="0"/>
              <a:pPr/>
              <a:t>17.04.2013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7926D-3031-49F0-868D-D52E2651C9D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645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156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DBB518-4F49-4271-B920-876A4F200E1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DBB518-4F49-4271-B920-876A4F200E1D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DBB518-4F49-4271-B920-876A4F200E1D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DBB518-4F49-4271-B920-876A4F200E1D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DBB518-4F49-4271-B920-876A4F200E1D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DBB518-4F49-4271-B920-876A4F200E1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DBB518-4F49-4271-B920-876A4F200E1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DBB518-4F49-4271-B920-876A4F200E1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Web Processing Service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43FB2A-EB28-45DE-9D38-BAF04434D63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8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1484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B6A4-6EAC-4394-B820-B26DAF933C90}" type="datetime1">
              <a:rPr lang="de-DE" smtClean="0"/>
              <a:t>17.04.2013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Introduction to DKRZ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ABD22-AD32-4960-87B8-2B42F0812B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5CFA3-54BA-46E6-9DEB-DEFD04AB0434}" type="datetime1">
              <a:rPr lang="de-DE" smtClean="0"/>
              <a:t>17.04.2013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Introduction to DKRZ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1281D-867D-4903-932E-731D443ED9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769F-C6C6-4EEB-A6E7-EC20DD15EB42}" type="datetime1">
              <a:rPr lang="de-DE" smtClean="0"/>
              <a:t>17.04.2013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Introduction to DKRZ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117E-EF02-4ED5-842A-66D5A57F15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9884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418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de-DE" sz="3200" b="1" kern="1200" dirty="0" smtClean="0">
          <a:solidFill>
            <a:srgbClr val="005191"/>
          </a:solidFill>
          <a:latin typeface="Tahoma" pitchFamily="34" charset="0"/>
          <a:ea typeface="+mn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418058"/>
          </a:xfr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627784" y="6356350"/>
            <a:ext cx="4104456" cy="365125"/>
          </a:xfrm>
        </p:spPr>
        <p:txBody>
          <a:bodyPr/>
          <a:lstStyle/>
          <a:p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91478"/>
          </a:xfrm>
        </p:spPr>
        <p:txBody>
          <a:bodyPr/>
          <a:lstStyle/>
          <a:p>
            <a:pPr marL="457200" lvl="1" indent="0">
              <a:buNone/>
            </a:pPr>
            <a:r>
              <a:rPr lang="de-DE" sz="3600" b="1" dirty="0" smtClean="0">
                <a:latin typeface="+mj-lt"/>
              </a:rPr>
              <a:t>Technical Quality </a:t>
            </a:r>
            <a:r>
              <a:rPr lang="de-DE" sz="3600" b="1" dirty="0" err="1" smtClean="0">
                <a:latin typeface="+mj-lt"/>
              </a:rPr>
              <a:t>Control</a:t>
            </a:r>
            <a:r>
              <a:rPr lang="de-DE" sz="3600" b="1" dirty="0" smtClean="0">
                <a:latin typeface="+mj-lt"/>
              </a:rPr>
              <a:t> (QC)</a:t>
            </a:r>
            <a:br>
              <a:rPr lang="de-DE" sz="3600" b="1" dirty="0" smtClean="0">
                <a:latin typeface="+mj-lt"/>
              </a:rPr>
            </a:br>
            <a:r>
              <a:rPr lang="de-DE" sz="3600" b="1" dirty="0" err="1" smtClean="0">
                <a:latin typeface="+mj-lt"/>
              </a:rPr>
              <a:t>of</a:t>
            </a:r>
            <a:r>
              <a:rPr lang="de-DE" sz="3600" b="1" dirty="0" smtClean="0">
                <a:latin typeface="+mj-lt"/>
              </a:rPr>
              <a:t/>
            </a:r>
            <a:br>
              <a:rPr lang="de-DE" sz="3600" b="1" dirty="0" smtClean="0">
                <a:latin typeface="+mj-lt"/>
              </a:rPr>
            </a:br>
            <a:r>
              <a:rPr lang="de-DE" sz="3600" b="1" dirty="0" err="1" smtClean="0">
                <a:latin typeface="+mj-lt"/>
              </a:rPr>
              <a:t>Climate</a:t>
            </a:r>
            <a:r>
              <a:rPr lang="de-DE" sz="3600" b="1" dirty="0" smtClean="0">
                <a:latin typeface="+mj-lt"/>
              </a:rPr>
              <a:t> Simulation Data</a:t>
            </a:r>
          </a:p>
          <a:p>
            <a:pPr marL="457200" lvl="1" indent="0">
              <a:buNone/>
            </a:pPr>
            <a:endParaRPr lang="de-DE" sz="3600" b="1" dirty="0">
              <a:latin typeface="+mj-lt"/>
            </a:endParaRPr>
          </a:p>
          <a:p>
            <a:pPr marL="457200" lvl="1" indent="0">
              <a:buNone/>
            </a:pPr>
            <a:r>
              <a:rPr lang="de-DE" sz="2400" dirty="0" smtClean="0"/>
              <a:t>H.-D. Hollweg,</a:t>
            </a:r>
          </a:p>
          <a:p>
            <a:pPr marL="457200" lvl="1" indent="0">
              <a:buNone/>
            </a:pPr>
            <a:r>
              <a:rPr lang="de-DE" sz="2400" dirty="0" smtClean="0"/>
              <a:t>G. Föll,</a:t>
            </a:r>
          </a:p>
          <a:p>
            <a:pPr marL="457200" lvl="1" indent="0">
              <a:buNone/>
            </a:pPr>
            <a:r>
              <a:rPr lang="de-DE" sz="2400" dirty="0" smtClean="0"/>
              <a:t>S. Kindermann</a:t>
            </a:r>
          </a:p>
          <a:p>
            <a:pPr marL="457200" lvl="1" indent="0">
              <a:buNone/>
            </a:pPr>
            <a:endParaRPr lang="de-DE" dirty="0" smtClean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install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92470" y="855194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Usage</a:t>
            </a:r>
            <a:r>
              <a:rPr lang="en-US" sz="2400" b="1" dirty="0"/>
              <a:t> </a:t>
            </a:r>
            <a:r>
              <a:rPr lang="en-US" sz="2400" b="1" dirty="0" smtClean="0"/>
              <a:t>of install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/>
              <a:t>stand-alone: 		installation of QC in the </a:t>
            </a:r>
            <a:r>
              <a:rPr lang="en-US" sz="2000" dirty="0" smtClean="0">
                <a:solidFill>
                  <a:srgbClr val="00B050"/>
                </a:solidFill>
              </a:rPr>
              <a:t>current directory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/>
              <a:t>w</a:t>
            </a:r>
            <a:r>
              <a:rPr lang="en-US" sz="2000" dirty="0" smtClean="0"/>
              <a:t>ithin QC-0.4:	</a:t>
            </a:r>
            <a:r>
              <a:rPr lang="en-US" sz="2000" dirty="0" smtClean="0">
                <a:solidFill>
                  <a:srgbClr val="00B050"/>
                </a:solidFill>
              </a:rPr>
              <a:t>re-building</a:t>
            </a:r>
            <a:r>
              <a:rPr lang="en-US" sz="2000" dirty="0" smtClean="0"/>
              <a:t> the </a:t>
            </a:r>
            <a:r>
              <a:rPr lang="en-US" sz="2000" dirty="0" err="1" smtClean="0"/>
              <a:t>executables</a:t>
            </a:r>
            <a:endParaRPr lang="en-US" sz="2000" dirty="0" smtClean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2166963" y="1772816"/>
            <a:ext cx="892869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92470" y="3212976"/>
            <a:ext cx="8424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Parameters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one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download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install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zlib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de-DE" sz="20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hdf5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netcdf</a:t>
            </a:r>
            <a:r>
              <a:rPr lang="de-DE" sz="20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lib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takes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rather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long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--link			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linkage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existing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libs</a:t>
            </a: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CORDEX		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build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QC </a:t>
            </a:r>
            <a:r>
              <a:rPr lang="de-DE" sz="2000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specific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executables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for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CORDEX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2326244" y="2204864"/>
            <a:ext cx="73790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1319882" y="4149080"/>
            <a:ext cx="173995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1346629" y="5050680"/>
            <a:ext cx="173995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1745157" y="5517232"/>
            <a:ext cx="130725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6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install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23528" y="260648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Options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--help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--</a:t>
            </a:r>
            <a:r>
              <a:rPr lang="en-US" dirty="0"/>
              <a:t>link=path  </a:t>
            </a:r>
            <a:r>
              <a:rPr lang="en-US" dirty="0" smtClean="0"/>
              <a:t>       </a:t>
            </a:r>
            <a:r>
              <a:rPr lang="en-US" dirty="0"/>
              <a:t>Link external installations to the directories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smtClean="0"/>
              <a:t>                          </a:t>
            </a:r>
            <a:r>
              <a:rPr lang="en-US" dirty="0"/>
              <a:t>in 'your-path/QC-0.4/local'.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smtClean="0"/>
              <a:t>                    </a:t>
            </a:r>
            <a:r>
              <a:rPr lang="en-US" dirty="0">
                <a:solidFill>
                  <a:srgbClr val="FF0000"/>
                </a:solidFill>
              </a:rPr>
              <a:t>Shared by all </a:t>
            </a:r>
            <a:r>
              <a:rPr lang="en-US" dirty="0" err="1">
                <a:solidFill>
                  <a:srgbClr val="FF0000"/>
                </a:solidFill>
              </a:rPr>
              <a:t>hdf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netcdf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zlib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--</a:t>
            </a:r>
            <a:r>
              <a:rPr lang="en-US" dirty="0" err="1"/>
              <a:t>link_h</a:t>
            </a:r>
            <a:r>
              <a:rPr lang="en-US" dirty="0"/>
              <a:t>=path     Same, but just for </a:t>
            </a:r>
            <a:r>
              <a:rPr lang="en-US" dirty="0" err="1"/>
              <a:t>hdf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--</a:t>
            </a:r>
            <a:r>
              <a:rPr lang="en-US" dirty="0" err="1"/>
              <a:t>link_n</a:t>
            </a:r>
            <a:r>
              <a:rPr lang="en-US" dirty="0"/>
              <a:t>=path     Same, but just for </a:t>
            </a:r>
            <a:r>
              <a:rPr lang="en-US" dirty="0" err="1"/>
              <a:t>netcdf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--</a:t>
            </a:r>
            <a:r>
              <a:rPr lang="en-US" dirty="0" err="1"/>
              <a:t>link_z</a:t>
            </a:r>
            <a:r>
              <a:rPr lang="en-US" dirty="0"/>
              <a:t>=path     Same, but just for </a:t>
            </a:r>
            <a:r>
              <a:rPr lang="en-US" dirty="0" err="1" smtClean="0"/>
              <a:t>zlib</a:t>
            </a:r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--</a:t>
            </a:r>
            <a:r>
              <a:rPr lang="en-US" dirty="0"/>
              <a:t>prefix=path     </a:t>
            </a:r>
            <a:r>
              <a:rPr lang="en-US" dirty="0" smtClean="0"/>
              <a:t> </a:t>
            </a:r>
            <a:r>
              <a:rPr lang="en-US" dirty="0" err="1" smtClean="0"/>
              <a:t>Path</a:t>
            </a:r>
            <a:r>
              <a:rPr lang="en-US" dirty="0" smtClean="0"/>
              <a:t> </a:t>
            </a:r>
            <a:r>
              <a:rPr lang="en-US" dirty="0"/>
              <a:t>for installing package QC-0.4</a:t>
            </a:r>
            <a:br>
              <a:rPr lang="en-US" dirty="0"/>
            </a:br>
            <a:r>
              <a:rPr lang="en-US" dirty="0"/>
              <a:t>                   </a:t>
            </a:r>
            <a:r>
              <a:rPr lang="en-US" dirty="0" smtClean="0"/>
              <a:t>         </a:t>
            </a:r>
            <a:r>
              <a:rPr lang="en-US" dirty="0">
                <a:solidFill>
                  <a:srgbClr val="FF0000"/>
                </a:solidFill>
              </a:rPr>
              <a:t>Default: </a:t>
            </a:r>
            <a:r>
              <a:rPr lang="en-US" dirty="0" smtClean="0">
                <a:solidFill>
                  <a:srgbClr val="FF0000"/>
                </a:solidFill>
              </a:rPr>
              <a:t>your-path/QC-0.4/local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--</a:t>
            </a:r>
            <a:r>
              <a:rPr lang="en-US" dirty="0" err="1"/>
              <a:t>src</a:t>
            </a:r>
            <a:r>
              <a:rPr lang="en-US" dirty="0"/>
              <a:t>=path        </a:t>
            </a:r>
            <a:r>
              <a:rPr lang="en-US" dirty="0" smtClean="0"/>
              <a:t>  </a:t>
            </a:r>
            <a:r>
              <a:rPr lang="en-US" dirty="0" err="1" smtClean="0"/>
              <a:t>Path</a:t>
            </a:r>
            <a:r>
              <a:rPr lang="en-US" dirty="0" smtClean="0"/>
              <a:t> </a:t>
            </a:r>
            <a:r>
              <a:rPr lang="en-US" dirty="0"/>
              <a:t>to external sources for </a:t>
            </a:r>
            <a:r>
              <a:rPr lang="en-US" dirty="0" err="1"/>
              <a:t>hdf</a:t>
            </a:r>
            <a:r>
              <a:rPr lang="en-US" dirty="0"/>
              <a:t>, </a:t>
            </a:r>
            <a:r>
              <a:rPr lang="en-US" dirty="0" err="1"/>
              <a:t>netcdf</a:t>
            </a:r>
            <a:r>
              <a:rPr lang="en-US" dirty="0"/>
              <a:t>, and </a:t>
            </a:r>
            <a:r>
              <a:rPr lang="en-US" dirty="0" err="1"/>
              <a:t>zlib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      </a:t>
            </a:r>
            <a:r>
              <a:rPr lang="en-US" dirty="0" smtClean="0"/>
              <a:t>         </a:t>
            </a:r>
            <a:r>
              <a:rPr lang="en-US" dirty="0">
                <a:solidFill>
                  <a:srgbClr val="FF0000"/>
                </a:solidFill>
              </a:rPr>
              <a:t>Default: your-path/QC-0.4/local/source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--</a:t>
            </a:r>
            <a:r>
              <a:rPr lang="en-US" dirty="0" err="1"/>
              <a:t>src_h</a:t>
            </a:r>
            <a:r>
              <a:rPr lang="en-US" dirty="0"/>
              <a:t>=path      Same, but just for </a:t>
            </a:r>
            <a:r>
              <a:rPr lang="en-US" dirty="0" err="1"/>
              <a:t>hdf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--</a:t>
            </a:r>
            <a:r>
              <a:rPr lang="en-US" dirty="0" err="1"/>
              <a:t>src_n</a:t>
            </a:r>
            <a:r>
              <a:rPr lang="en-US" dirty="0"/>
              <a:t>=path      Same, but just for </a:t>
            </a:r>
            <a:r>
              <a:rPr lang="en-US" dirty="0" err="1"/>
              <a:t>netcdf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--</a:t>
            </a:r>
            <a:r>
              <a:rPr lang="en-US" dirty="0" err="1"/>
              <a:t>src_z</a:t>
            </a:r>
            <a:r>
              <a:rPr lang="en-US" dirty="0"/>
              <a:t>=path      Same, but just for </a:t>
            </a:r>
            <a:r>
              <a:rPr lang="en-US" dirty="0" err="1"/>
              <a:t>zlib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project-name    At present CMIP5 and CORDEX;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>
                <a:solidFill>
                  <a:srgbClr val="FF0000"/>
                </a:solidFill>
              </a:rPr>
              <a:t>: no </a:t>
            </a:r>
            <a:r>
              <a:rPr lang="en-US" dirty="0" smtClean="0">
                <a:solidFill>
                  <a:srgbClr val="FF0000"/>
                </a:solidFill>
              </a:rPr>
              <a:t>'--'</a:t>
            </a:r>
            <a:r>
              <a:rPr lang="en-US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9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after installation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5536" y="1268760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QC-0.4</a:t>
            </a:r>
            <a:br>
              <a:rPr lang="de-DE" sz="2000" dirty="0" smtClean="0"/>
            </a:br>
            <a:r>
              <a:rPr lang="de-DE" sz="1200" dirty="0" smtClean="0"/>
              <a:t> </a:t>
            </a:r>
            <a:r>
              <a:rPr lang="de-DE" sz="2000" dirty="0" smtClean="0"/>
              <a:t>├── bin </a:t>
            </a:r>
            <a:br>
              <a:rPr lang="de-DE" sz="2000" dirty="0" smtClean="0"/>
            </a:br>
            <a:r>
              <a:rPr lang="de-DE" sz="2000" dirty="0" smtClean="0"/>
              <a:t> │     ├── </a:t>
            </a:r>
            <a:r>
              <a:rPr lang="de-DE" sz="2000" dirty="0" err="1" smtClean="0">
                <a:solidFill>
                  <a:srgbClr val="FF0000"/>
                </a:solidFill>
              </a:rPr>
              <a:t>qc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tools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 │     ├── </a:t>
            </a:r>
            <a:r>
              <a:rPr lang="de-DE" sz="2000" dirty="0" err="1" smtClean="0">
                <a:solidFill>
                  <a:srgbClr val="FF0000"/>
                </a:solidFill>
              </a:rPr>
              <a:t>linked</a:t>
            </a:r>
            <a:r>
              <a:rPr lang="de-DE" sz="2000" dirty="0" smtClean="0">
                <a:solidFill>
                  <a:srgbClr val="FF0000"/>
                </a:solidFill>
              </a:rPr>
              <a:t> hdf5, </a:t>
            </a:r>
            <a:r>
              <a:rPr lang="de-DE" sz="2000" dirty="0" err="1" smtClean="0">
                <a:solidFill>
                  <a:srgbClr val="FF0000"/>
                </a:solidFill>
              </a:rPr>
              <a:t>netcdf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tools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en-US" sz="2000" dirty="0" smtClean="0"/>
              <a:t>│     └── </a:t>
            </a:r>
            <a:r>
              <a:rPr lang="en-US" sz="2000" dirty="0" err="1" smtClean="0"/>
              <a:t>qC-CORDEX.x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200" dirty="0"/>
              <a:t> </a:t>
            </a:r>
            <a:r>
              <a:rPr lang="en-US" sz="2000" dirty="0"/>
              <a:t>├──</a:t>
            </a:r>
            <a:r>
              <a:rPr lang="en-US" sz="1200" dirty="0"/>
              <a:t> </a:t>
            </a:r>
            <a:r>
              <a:rPr lang="en-US" sz="2000" dirty="0" smtClean="0"/>
              <a:t>doc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2000" dirty="0"/>
              <a:t> │     └──</a:t>
            </a:r>
            <a:r>
              <a:rPr lang="en-US" sz="1200" dirty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QC.html</a:t>
            </a:r>
          </a:p>
          <a:p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/>
              <a:t>include</a:t>
            </a:r>
            <a:br>
              <a:rPr lang="en-US" sz="2000" dirty="0"/>
            </a:br>
            <a:r>
              <a:rPr lang="en-US" sz="2000" dirty="0" smtClean="0"/>
              <a:t> │  </a:t>
            </a:r>
            <a:r>
              <a:rPr lang="en-US" sz="2000" dirty="0"/>
              <a:t>   └── </a:t>
            </a:r>
            <a:r>
              <a:rPr lang="en-US" sz="2000" dirty="0" err="1"/>
              <a:t>qc.h</a:t>
            </a:r>
            <a:r>
              <a:rPr lang="en-US" sz="2000" dirty="0"/>
              <a:t> -&gt; </a:t>
            </a:r>
            <a:r>
              <a:rPr lang="en-US" sz="2000" dirty="0" smtClean="0">
                <a:solidFill>
                  <a:srgbClr val="FF0000"/>
                </a:solidFill>
              </a:rPr>
              <a:t>path</a:t>
            </a:r>
            <a:r>
              <a:rPr lang="en-US" sz="2000" dirty="0" smtClean="0"/>
              <a:t>/QC-0.4/include/</a:t>
            </a:r>
            <a:r>
              <a:rPr lang="en-US" sz="2000" dirty="0" err="1" smtClean="0"/>
              <a:t>qc_CORDEX.h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 err="1"/>
              <a:t>install_configure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/>
              <a:t>install.log</a:t>
            </a:r>
            <a:br>
              <a:rPr lang="en-US" sz="2000" dirty="0"/>
            </a:br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 err="1" smtClean="0"/>
              <a:t>src</a:t>
            </a:r>
            <a:endParaRPr lang="en-US" sz="2000" dirty="0" smtClean="0"/>
          </a:p>
          <a:p>
            <a:r>
              <a:rPr lang="en-US" sz="2000" dirty="0" smtClean="0"/>
              <a:t> │</a:t>
            </a:r>
            <a:r>
              <a:rPr lang="en-US" sz="2000" dirty="0"/>
              <a:t>  </a:t>
            </a:r>
            <a:r>
              <a:rPr lang="en-US" sz="2000" dirty="0" smtClean="0"/>
              <a:t>   </a:t>
            </a:r>
            <a:r>
              <a:rPr lang="en-US" sz="2000" dirty="0"/>
              <a:t>└── QC.cpp -&gt; </a:t>
            </a:r>
            <a:r>
              <a:rPr lang="en-US" sz="2000" dirty="0" smtClean="0">
                <a:solidFill>
                  <a:srgbClr val="FF0000"/>
                </a:solidFill>
              </a:rPr>
              <a:t>path</a:t>
            </a:r>
            <a:r>
              <a:rPr lang="en-US" sz="2000" dirty="0" smtClean="0"/>
              <a:t>/QC-</a:t>
            </a:r>
            <a:r>
              <a:rPr lang="en-US" sz="2000" dirty="0"/>
              <a:t> </a:t>
            </a:r>
            <a:r>
              <a:rPr lang="en-US" sz="2000" dirty="0" smtClean="0"/>
              <a:t>0.4/</a:t>
            </a:r>
            <a:r>
              <a:rPr lang="en-US" sz="2000" dirty="0" err="1" smtClean="0"/>
              <a:t>src</a:t>
            </a:r>
            <a:r>
              <a:rPr lang="en-US" sz="2000" dirty="0" smtClean="0"/>
              <a:t>/QC_CORDEX.cpp</a:t>
            </a:r>
            <a:r>
              <a:rPr lang="en-US" sz="2000" dirty="0"/>
              <a:t/>
            </a:r>
            <a:br>
              <a:rPr lang="en-US" sz="2000" dirty="0"/>
            </a:br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1873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after installation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5536" y="1751325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/>
              <a:t>local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</a:t>
            </a:r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/>
              <a:t>include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│</a:t>
            </a:r>
            <a:r>
              <a:rPr lang="en-US" sz="2000" dirty="0"/>
              <a:t>   </a:t>
            </a:r>
            <a:r>
              <a:rPr lang="en-US" sz="2000" dirty="0" smtClean="0"/>
              <a:t>  └── </a:t>
            </a:r>
            <a:r>
              <a:rPr lang="en-US" sz="2000" dirty="0" smtClean="0">
                <a:solidFill>
                  <a:srgbClr val="FF0000"/>
                </a:solidFill>
              </a:rPr>
              <a:t>links to/genuine </a:t>
            </a:r>
            <a:r>
              <a:rPr lang="en-US" sz="2000" dirty="0" err="1" smtClean="0">
                <a:solidFill>
                  <a:srgbClr val="FF0000"/>
                </a:solidFill>
              </a:rPr>
              <a:t>zlib</a:t>
            </a:r>
            <a:r>
              <a:rPr lang="en-US" sz="2000" dirty="0">
                <a:solidFill>
                  <a:srgbClr val="FF0000"/>
                </a:solidFill>
              </a:rPr>
              <a:t>, hdf5 and </a:t>
            </a:r>
            <a:r>
              <a:rPr lang="en-US" sz="2000" dirty="0" err="1">
                <a:solidFill>
                  <a:srgbClr val="FF0000"/>
                </a:solidFill>
              </a:rPr>
              <a:t>netcdf</a:t>
            </a:r>
            <a:r>
              <a:rPr lang="en-US" sz="2000" dirty="0">
                <a:solidFill>
                  <a:srgbClr val="FF0000"/>
                </a:solidFill>
              </a:rPr>
              <a:t> header </a:t>
            </a:r>
            <a:r>
              <a:rPr lang="en-US" sz="2000" dirty="0" smtClean="0">
                <a:solidFill>
                  <a:srgbClr val="FF0000"/>
                </a:solidFill>
              </a:rPr>
              <a:t>files</a:t>
            </a:r>
            <a:r>
              <a:rPr lang="en-US" sz="2000" dirty="0" smtClean="0"/>
              <a:t>	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	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</a:t>
            </a:r>
            <a:r>
              <a:rPr lang="en-US" sz="1200" dirty="0"/>
              <a:t> </a:t>
            </a:r>
            <a:r>
              <a:rPr lang="en-US" sz="2000" dirty="0" smtClean="0"/>
              <a:t>  ├── </a:t>
            </a:r>
            <a:r>
              <a:rPr lang="en-US" sz="2000" dirty="0"/>
              <a:t>lib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│</a:t>
            </a:r>
            <a:r>
              <a:rPr lang="en-US" sz="2000" dirty="0"/>
              <a:t>   </a:t>
            </a:r>
            <a:r>
              <a:rPr lang="en-US" sz="2000" dirty="0" smtClean="0"/>
              <a:t>   └── </a:t>
            </a:r>
            <a:r>
              <a:rPr lang="en-US" sz="2000" dirty="0">
                <a:solidFill>
                  <a:srgbClr val="FF0000"/>
                </a:solidFill>
              </a:rPr>
              <a:t>links </a:t>
            </a:r>
            <a:r>
              <a:rPr lang="en-US" sz="2000" dirty="0" smtClean="0">
                <a:solidFill>
                  <a:srgbClr val="FF0000"/>
                </a:solidFill>
              </a:rPr>
              <a:t>to/genuine </a:t>
            </a:r>
            <a:r>
              <a:rPr lang="en-US" sz="2000" dirty="0" err="1">
                <a:solidFill>
                  <a:srgbClr val="FF0000"/>
                </a:solidFill>
              </a:rPr>
              <a:t>zlib</a:t>
            </a:r>
            <a:r>
              <a:rPr lang="en-US" sz="2000" dirty="0">
                <a:solidFill>
                  <a:srgbClr val="FF0000"/>
                </a:solidFill>
              </a:rPr>
              <a:t>, hdf5 and </a:t>
            </a:r>
            <a:r>
              <a:rPr lang="en-US" sz="2000" dirty="0" err="1">
                <a:solidFill>
                  <a:srgbClr val="FF0000"/>
                </a:solidFill>
              </a:rPr>
              <a:t>netcdf</a:t>
            </a:r>
            <a:r>
              <a:rPr lang="en-US" sz="2000" dirty="0">
                <a:solidFill>
                  <a:srgbClr val="FF0000"/>
                </a:solidFill>
              </a:rPr>
              <a:t> libs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</a:t>
            </a:r>
            <a:r>
              <a:rPr lang="en-US" sz="1200" dirty="0"/>
              <a:t> </a:t>
            </a:r>
            <a:r>
              <a:rPr lang="en-US" sz="2000" dirty="0"/>
              <a:t> </a:t>
            </a:r>
            <a:r>
              <a:rPr lang="en-US" sz="2000" dirty="0" smtClean="0"/>
              <a:t>  └── </a:t>
            </a:r>
            <a:r>
              <a:rPr lang="en-US" sz="2000" dirty="0"/>
              <a:t>source </a:t>
            </a:r>
            <a:r>
              <a:rPr lang="en-US" sz="2000" dirty="0" smtClean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directory </a:t>
            </a:r>
            <a:r>
              <a:rPr lang="en-US" sz="2000" dirty="0" smtClean="0">
                <a:solidFill>
                  <a:srgbClr val="FF0000"/>
                </a:solidFill>
              </a:rPr>
              <a:t>still empty for --link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/>
              <a:t> │</a:t>
            </a:r>
            <a:r>
              <a:rPr lang="en-US" sz="2000" dirty="0"/>
              <a:t>     │      └── </a:t>
            </a:r>
            <a:r>
              <a:rPr lang="en-US" sz="2000" dirty="0" smtClean="0"/>
              <a:t>hdf5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by </a:t>
            </a:r>
            <a:r>
              <a:rPr lang="en-US" sz="2000" dirty="0" smtClean="0">
                <a:solidFill>
                  <a:srgbClr val="FF0000"/>
                </a:solidFill>
              </a:rPr>
              <a:t>default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  │      └── </a:t>
            </a:r>
            <a:r>
              <a:rPr lang="en-US" sz="2000" dirty="0" err="1" smtClean="0"/>
              <a:t>netcdf</a:t>
            </a:r>
            <a:r>
              <a:rPr lang="en-US" sz="2000" dirty="0" smtClean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by </a:t>
            </a:r>
            <a:r>
              <a:rPr lang="en-US" sz="2000" dirty="0">
                <a:solidFill>
                  <a:srgbClr val="FF0000"/>
                </a:solidFill>
              </a:rPr>
              <a:t>default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  │      └── </a:t>
            </a:r>
            <a:r>
              <a:rPr lang="en-US" sz="2000" dirty="0" err="1" smtClean="0"/>
              <a:t>zlib</a:t>
            </a:r>
            <a:r>
              <a:rPr lang="en-US" sz="2000" dirty="0" smtClean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by </a:t>
            </a:r>
            <a:r>
              <a:rPr lang="en-US" sz="2000" dirty="0">
                <a:solidFill>
                  <a:srgbClr val="FF0000"/>
                </a:solidFill>
              </a:rPr>
              <a:t>default</a:t>
            </a:r>
            <a:r>
              <a:rPr lang="en-US" sz="2000" dirty="0"/>
              <a:t/>
            </a:r>
            <a:br>
              <a:rPr lang="en-US" sz="2000" dirty="0"/>
            </a:br>
            <a:endParaRPr lang="de-DE" sz="2000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2555776" y="3789040"/>
            <a:ext cx="14379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9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after installation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31496" y="788960"/>
            <a:ext cx="84249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└── tables</a:t>
            </a:r>
            <a:br>
              <a:rPr lang="en-US" sz="2000" dirty="0"/>
            </a:br>
            <a:r>
              <a:rPr lang="en-US" sz="2000" dirty="0"/>
              <a:t>    ├── cf-standard-name-table.csv</a:t>
            </a:r>
            <a:br>
              <a:rPr lang="en-US" sz="2000" dirty="0"/>
            </a:br>
            <a:r>
              <a:rPr lang="en-US" sz="2000" dirty="0"/>
              <a:t>    ├── cf-standard-name-table.xml</a:t>
            </a:r>
            <a:br>
              <a:rPr lang="en-US" sz="2000" dirty="0"/>
            </a:br>
            <a:r>
              <a:rPr lang="en-US" sz="2000" dirty="0"/>
              <a:t>    ├── CORDEX_archive_design_110628.csv</a:t>
            </a:r>
            <a:br>
              <a:rPr lang="en-US" sz="2000" dirty="0"/>
            </a:br>
            <a:r>
              <a:rPr lang="en-US" sz="2000" dirty="0"/>
              <a:t>    ├── </a:t>
            </a:r>
            <a:r>
              <a:rPr lang="en-US" sz="2000" dirty="0" err="1"/>
              <a:t>CORDEX_check-list.conf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├── </a:t>
            </a:r>
            <a:r>
              <a:rPr lang="en-US" sz="2000" dirty="0" err="1"/>
              <a:t>CORDEX_qc.conf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├── CORDEX_time_table.csv</a:t>
            </a:r>
            <a:br>
              <a:rPr lang="en-US" sz="2000" dirty="0"/>
            </a:br>
            <a:r>
              <a:rPr lang="en-US" sz="2000" dirty="0"/>
              <a:t>    ├── CORDEX_variables_requirement_table_110628.csv</a:t>
            </a:r>
            <a:br>
              <a:rPr lang="en-US" sz="2000" dirty="0"/>
            </a:br>
            <a:r>
              <a:rPr lang="en-US" sz="2000" dirty="0"/>
              <a:t>    ├── CORDEX_variables_requirement_table_130104.csv</a:t>
            </a:r>
            <a:br>
              <a:rPr lang="en-US" sz="2000" dirty="0"/>
            </a:br>
            <a:r>
              <a:rPr lang="en-US" sz="2000" dirty="0"/>
              <a:t>    ├── CORDEX_variables_requirement_table_130218.csv</a:t>
            </a:r>
            <a:br>
              <a:rPr lang="en-US" sz="2000" dirty="0"/>
            </a:br>
            <a:r>
              <a:rPr lang="en-US" sz="2000" dirty="0"/>
              <a:t>    ├── QC.xlsx</a:t>
            </a:r>
            <a:br>
              <a:rPr lang="en-US" sz="2000" dirty="0"/>
            </a:br>
            <a:r>
              <a:rPr lang="en-US" sz="2000" dirty="0"/>
              <a:t>    └── </a:t>
            </a:r>
            <a:r>
              <a:rPr lang="en-US" sz="2000" dirty="0" err="1"/>
              <a:t>SVN_defaults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</a:t>
            </a:r>
            <a:r>
              <a:rPr lang="en-US" sz="2000" dirty="0" smtClean="0"/>
              <a:t>       </a:t>
            </a:r>
            <a:r>
              <a:rPr lang="en-US" sz="2000" dirty="0"/>
              <a:t>└── </a:t>
            </a:r>
            <a:r>
              <a:rPr lang="en-US" sz="2000" dirty="0">
                <a:solidFill>
                  <a:srgbClr val="FF0000"/>
                </a:solidFill>
              </a:rPr>
              <a:t>unchanged files</a:t>
            </a:r>
            <a:endParaRPr lang="de-D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418058"/>
          </a:xfrm>
        </p:spPr>
        <p:txBody>
          <a:bodyPr/>
          <a:lstStyle/>
          <a:p>
            <a:pPr algn="r"/>
            <a:r>
              <a:rPr lang="de-DE" dirty="0" smtClean="0"/>
              <a:t>QC Check-list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644964"/>
              </p:ext>
            </p:extLst>
          </p:nvPr>
        </p:nvGraphicFramePr>
        <p:xfrm>
          <a:off x="467544" y="908720"/>
          <a:ext cx="8280920" cy="5055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376498">
                <a:tc>
                  <a:txBody>
                    <a:bodyPr/>
                    <a:lstStyle/>
                    <a:p>
                      <a:r>
                        <a:rPr lang="de-DE" dirty="0" smtClean="0"/>
                        <a:t>Time /Data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9846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  R1    Negative time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step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				L2,EM</a:t>
                      </a:r>
                    </a:p>
                    <a:p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  R6400 Infinite</a:t>
                      </a:r>
                      <a:r>
                        <a:rPr lang="de-DE" sz="1800" baseline="0" dirty="0" smtClean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de-DE" sz="1800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Inf</a:t>
                      </a:r>
                      <a:r>
                        <a:rPr lang="de-DE" sz="1800" baseline="0" dirty="0" smtClean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de-DE" sz="1800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or</a:t>
                      </a:r>
                      <a:r>
                        <a:rPr lang="de-DE" sz="1800" baseline="0" dirty="0" smtClean="0">
                          <a:latin typeface="Courier New" pitchFamily="49" charset="0"/>
                          <a:cs typeface="Courier New" pitchFamily="49" charset="0"/>
                        </a:rPr>
                        <a:t> not-a-</a:t>
                      </a:r>
                      <a:r>
                        <a:rPr lang="de-DE" sz="1800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number</a:t>
                      </a:r>
                      <a:r>
                        <a:rPr lang="de-DE" sz="1800" baseline="0" dirty="0" smtClean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de-DE" sz="1800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NaN</a:t>
                      </a:r>
                      <a:r>
                        <a:rPr lang="de-DE" sz="1800" baseline="0" dirty="0" smtClean="0">
                          <a:latin typeface="Courier New" pitchFamily="49" charset="0"/>
                          <a:cs typeface="Courier New" pitchFamily="49" charset="0"/>
                        </a:rPr>
                        <a:t>)		D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/>
                      </a:r>
                      <a:b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  60_1  Data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set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entirely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of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const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value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		L1</a:t>
                      </a:r>
                      <a:endParaRPr lang="de-DE" dirty="0"/>
                    </a:p>
                  </a:txBody>
                  <a:tcPr/>
                </a:tc>
              </a:tr>
              <a:tr h="376498"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Directory </a:t>
                      </a:r>
                      <a:r>
                        <a:rPr lang="de-DE" b="1" dirty="0" err="1" smtClean="0">
                          <a:solidFill>
                            <a:schemeClr val="bg1"/>
                          </a:solidFill>
                        </a:rPr>
                        <a:t>Structure</a:t>
                      </a: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b="1" dirty="0" err="1" smtClean="0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 Filename Syntax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6498">
                <a:tc>
                  <a:txBody>
                    <a:bodyPr/>
                    <a:lstStyle/>
                    <a:p>
                      <a:r>
                        <a:rPr lang="de-DE" dirty="0" smtClean="0"/>
                        <a:t>        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10    Directory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structure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doesn‘t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match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…    	L4,EM</a:t>
                      </a:r>
                      <a:endParaRPr lang="de-DE" dirty="0"/>
                    </a:p>
                  </a:txBody>
                  <a:tcPr/>
                </a:tc>
              </a:tr>
              <a:tr h="376498">
                <a:tc>
                  <a:txBody>
                    <a:bodyPr/>
                    <a:lstStyle/>
                    <a:p>
                      <a:r>
                        <a:rPr lang="de-DE" b="1" dirty="0" err="1" smtClean="0">
                          <a:solidFill>
                            <a:schemeClr val="bg1"/>
                          </a:solidFill>
                        </a:rPr>
                        <a:t>Required</a:t>
                      </a: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 Attributes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6498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  21_1 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time:units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: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missing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attribute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	 		L1</a:t>
                      </a:r>
                      <a:endParaRPr lang="de-DE" dirty="0"/>
                    </a:p>
                  </a:txBody>
                  <a:tcPr/>
                </a:tc>
              </a:tr>
              <a:tr h="376498"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de-DE" b="1" baseline="0" dirty="0" smtClean="0">
                          <a:solidFill>
                            <a:schemeClr val="bg1"/>
                          </a:solidFill>
                        </a:rPr>
                        <a:t> Variable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6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  32_2  Variable &lt;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name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&gt;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has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wrong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de-DE" sz="1800" dirty="0" err="1" smtClean="0">
                          <a:latin typeface="Courier New" pitchFamily="49" charset="0"/>
                          <a:cs typeface="Courier New" pitchFamily="49" charset="0"/>
                        </a:rPr>
                        <a:t>data</a:t>
                      </a:r>
                      <a:r>
                        <a:rPr lang="de-DE" sz="1800" dirty="0" smtClean="0">
                          <a:latin typeface="Courier New" pitchFamily="49" charset="0"/>
                          <a:cs typeface="Courier New" pitchFamily="49" charset="0"/>
                        </a:rPr>
                        <a:t> type		L1</a:t>
                      </a:r>
                    </a:p>
                  </a:txBody>
                  <a:tcPr/>
                </a:tc>
              </a:tr>
              <a:tr h="376498">
                <a:tc>
                  <a:txBody>
                    <a:bodyPr/>
                    <a:lstStyle/>
                    <a:p>
                      <a:r>
                        <a:rPr lang="de-DE" b="1" dirty="0" err="1" smtClean="0">
                          <a:solidFill>
                            <a:schemeClr val="bg1"/>
                          </a:solidFill>
                        </a:rPr>
                        <a:t>Dimensions</a:t>
                      </a:r>
                      <a:endParaRPr lang="de-DE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6498">
                <a:tc>
                  <a:txBody>
                    <a:bodyPr/>
                    <a:lstStyle/>
                    <a:p>
                      <a:r>
                        <a:rPr lang="de-DE" b="1" dirty="0" err="1" smtClean="0">
                          <a:solidFill>
                            <a:schemeClr val="bg1"/>
                          </a:solidFill>
                        </a:rPr>
                        <a:t>Auxiliaries</a:t>
                      </a:r>
                      <a:endParaRPr lang="de-DE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6498">
                <a:tc>
                  <a:txBody>
                    <a:bodyPr/>
                    <a:lstStyle/>
                    <a:p>
                      <a:r>
                        <a:rPr lang="de-DE" b="1" dirty="0" err="1" smtClean="0">
                          <a:solidFill>
                            <a:schemeClr val="bg1"/>
                          </a:solidFill>
                        </a:rPr>
                        <a:t>Tables</a:t>
                      </a:r>
                      <a:endParaRPr lang="de-DE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6498">
                <a:tc>
                  <a:txBody>
                    <a:bodyPr/>
                    <a:lstStyle/>
                    <a:p>
                      <a:r>
                        <a:rPr lang="de-DE" b="1" dirty="0" err="1" smtClean="0">
                          <a:solidFill>
                            <a:schemeClr val="bg1"/>
                          </a:solidFill>
                        </a:rPr>
                        <a:t>Miscallaneous</a:t>
                      </a:r>
                      <a:endParaRPr lang="de-DE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7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418058"/>
          </a:xfrm>
        </p:spPr>
        <p:txBody>
          <a:bodyPr/>
          <a:lstStyle/>
          <a:p>
            <a:pPr algn="r"/>
            <a:r>
              <a:rPr lang="de-DE" dirty="0" smtClean="0"/>
              <a:t>QC Output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Inhaltsplatzhalt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051916"/>
              </p:ext>
            </p:extLst>
          </p:nvPr>
        </p:nvGraphicFramePr>
        <p:xfrm>
          <a:off x="539552" y="836712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11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QC Output</a:t>
            </a:r>
            <a:r>
              <a:rPr lang="en-US" dirty="0" smtClean="0"/>
              <a:t> – directory view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31496" y="788960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2000" dirty="0" smtClean="0"/>
              <a:t>├── example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├── </a:t>
            </a:r>
            <a:r>
              <a:rPr lang="en-US" sz="2000" dirty="0" err="1" smtClean="0"/>
              <a:t>CORDEX_qc.conf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├── qc-</a:t>
            </a:r>
            <a:r>
              <a:rPr lang="en-US" sz="2000" dirty="0" err="1"/>
              <a:t>test.task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└── </a:t>
            </a:r>
            <a:r>
              <a:rPr lang="en-US" sz="2000" dirty="0" err="1" smtClean="0"/>
              <a:t>test_I</a:t>
            </a:r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FF0000"/>
                </a:solidFill>
              </a:rPr>
              <a:t>Root of example’s QC results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│</a:t>
            </a:r>
            <a:r>
              <a:rPr lang="en-US" sz="2000" dirty="0"/>
              <a:t> </a:t>
            </a:r>
            <a:r>
              <a:rPr lang="en-US" sz="2000" dirty="0" smtClean="0"/>
              <a:t> </a:t>
            </a:r>
            <a:r>
              <a:rPr lang="en-US" sz="14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      ├── </a:t>
            </a:r>
            <a:r>
              <a:rPr lang="en-US" sz="2000" dirty="0" err="1"/>
              <a:t>check_logs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  </a:t>
            </a:r>
            <a:r>
              <a:rPr lang="en-US" sz="2000" dirty="0" smtClean="0"/>
              <a:t>      </a:t>
            </a:r>
            <a:r>
              <a:rPr lang="en-US" sz="2000" dirty="0"/>
              <a:t>│ </a:t>
            </a:r>
            <a:r>
              <a:rPr lang="en-US" sz="2000" dirty="0" smtClean="0"/>
              <a:t> </a:t>
            </a:r>
            <a:r>
              <a:rPr lang="en-US" sz="14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  ├── _Notes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    </a:t>
            </a:r>
            <a:r>
              <a:rPr lang="en-US" sz="2000" dirty="0" smtClean="0"/>
              <a:t>    │</a:t>
            </a:r>
            <a:r>
              <a:rPr lang="en-US" sz="2000" dirty="0"/>
              <a:t>   </a:t>
            </a:r>
            <a:r>
              <a:rPr lang="en-US" sz="2000" dirty="0" smtClean="0"/>
              <a:t>   │</a:t>
            </a:r>
            <a:r>
              <a:rPr lang="en-US" sz="2000" dirty="0"/>
              <a:t> </a:t>
            </a:r>
            <a:r>
              <a:rPr lang="en-US" sz="2000" dirty="0" smtClean="0"/>
              <a:t>  </a:t>
            </a:r>
            <a:r>
              <a:rPr lang="en-US" sz="2000" dirty="0"/>
              <a:t>  ├── </a:t>
            </a:r>
            <a:r>
              <a:rPr lang="en-US" sz="2000" dirty="0" smtClean="0"/>
              <a:t>AFR-44_</a:t>
            </a:r>
            <a:r>
              <a:rPr lang="en-US" sz="2000" dirty="0" smtClean="0">
                <a:solidFill>
                  <a:srgbClr val="FF0000"/>
                </a:solidFill>
              </a:rPr>
              <a:t>mod_drive</a:t>
            </a:r>
            <a:r>
              <a:rPr lang="en-US" sz="2000" dirty="0" smtClean="0"/>
              <a:t>_historical_r0i0p0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    </a:t>
            </a:r>
            <a:r>
              <a:rPr lang="en-US" sz="2000" dirty="0" smtClean="0"/>
              <a:t>    │</a:t>
            </a:r>
            <a:r>
              <a:rPr lang="en-US" sz="2000" dirty="0"/>
              <a:t>   </a:t>
            </a:r>
            <a:r>
              <a:rPr lang="en-US" sz="2000" dirty="0" smtClean="0"/>
              <a:t>   │     └── AFR-44_</a:t>
            </a:r>
            <a:r>
              <a:rPr lang="en-US" sz="2000" dirty="0" smtClean="0">
                <a:solidFill>
                  <a:srgbClr val="FF0000"/>
                </a:solidFill>
              </a:rPr>
              <a:t>mod_drive</a:t>
            </a:r>
            <a:r>
              <a:rPr lang="en-US" sz="2000" dirty="0" smtClean="0"/>
              <a:t>_historical_r1i1p1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    </a:t>
            </a:r>
            <a:r>
              <a:rPr lang="en-US" sz="2000" dirty="0" smtClean="0"/>
              <a:t>    │</a:t>
            </a:r>
            <a:r>
              <a:rPr lang="en-US" sz="2000" dirty="0"/>
              <a:t> </a:t>
            </a:r>
            <a:r>
              <a:rPr lang="en-US" sz="1400" dirty="0"/>
              <a:t> </a:t>
            </a:r>
            <a:r>
              <a:rPr lang="en-US" sz="2000" dirty="0"/>
              <a:t> </a:t>
            </a:r>
            <a:r>
              <a:rPr lang="en-US" sz="2000" dirty="0" smtClean="0"/>
              <a:t>   └── </a:t>
            </a:r>
            <a:r>
              <a:rPr lang="en-US" sz="2000" dirty="0"/>
              <a:t>_Period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1400" dirty="0"/>
              <a:t> </a:t>
            </a:r>
            <a:r>
              <a:rPr lang="en-US" sz="2000" dirty="0"/>
              <a:t>  </a:t>
            </a:r>
            <a:r>
              <a:rPr lang="en-US" sz="2000" dirty="0" smtClean="0"/>
              <a:t>     </a:t>
            </a:r>
            <a:r>
              <a:rPr lang="en-US" sz="2000" dirty="0"/>
              <a:t>├── CS_CORDEX</a:t>
            </a:r>
            <a:br>
              <a:rPr lang="en-US" sz="2000" dirty="0"/>
            </a:br>
            <a:r>
              <a:rPr lang="en-US" sz="2000" dirty="0" smtClean="0"/>
              <a:t> │   </a:t>
            </a:r>
            <a:r>
              <a:rPr lang="en-US" sz="1400" dirty="0" smtClean="0"/>
              <a:t> </a:t>
            </a:r>
            <a:r>
              <a:rPr lang="en-US" sz="2000" dirty="0"/>
              <a:t>   </a:t>
            </a:r>
            <a:r>
              <a:rPr lang="en-US" sz="2000" dirty="0" smtClean="0"/>
              <a:t>    ├── </a:t>
            </a:r>
            <a:r>
              <a:rPr lang="en-US" sz="2000" dirty="0"/>
              <a:t>data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</a:t>
            </a:r>
            <a:r>
              <a:rPr lang="en-US" sz="2000" dirty="0" smtClean="0"/>
              <a:t>  </a:t>
            </a:r>
            <a:r>
              <a:rPr lang="en-US" sz="1400" dirty="0" smtClean="0"/>
              <a:t> </a:t>
            </a:r>
            <a:r>
              <a:rPr lang="en-US" sz="2000" dirty="0" smtClean="0"/>
              <a:t>      </a:t>
            </a:r>
            <a:r>
              <a:rPr lang="en-US" sz="2000" dirty="0"/>
              <a:t>├── </a:t>
            </a:r>
            <a:r>
              <a:rPr lang="en-US" sz="2000" dirty="0" err="1"/>
              <a:t>session_logs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   </a:t>
            </a:r>
            <a:r>
              <a:rPr lang="en-US" sz="2000" dirty="0" smtClean="0"/>
              <a:t>     </a:t>
            </a:r>
            <a:r>
              <a:rPr lang="en-US" sz="2000" dirty="0"/>
              <a:t>│ </a:t>
            </a:r>
            <a:r>
              <a:rPr lang="en-US" sz="2000" dirty="0" smtClean="0"/>
              <a:t>   </a:t>
            </a:r>
            <a:r>
              <a:rPr lang="en-US" sz="2000" dirty="0"/>
              <a:t>  ├── 2013-04-10_17:48:06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</a:t>
            </a:r>
            <a:r>
              <a:rPr lang="en-US" sz="2000" dirty="0" smtClean="0"/>
              <a:t>    </a:t>
            </a:r>
            <a:r>
              <a:rPr lang="en-US" sz="2000" dirty="0"/>
              <a:t>      │   </a:t>
            </a:r>
            <a:r>
              <a:rPr lang="en-US" sz="2000" dirty="0" smtClean="0"/>
              <a:t>   ├── </a:t>
            </a:r>
            <a:r>
              <a:rPr lang="en-US" sz="2000" dirty="0"/>
              <a:t>qc-</a:t>
            </a:r>
            <a:r>
              <a:rPr lang="en-US" sz="2000" dirty="0" err="1"/>
              <a:t>test.task</a:t>
            </a:r>
            <a:r>
              <a:rPr lang="en-US" sz="2000" dirty="0"/>
              <a:t> -&gt; </a:t>
            </a:r>
            <a:r>
              <a:rPr lang="en-US" sz="2000" dirty="0" smtClean="0">
                <a:solidFill>
                  <a:srgbClr val="FF0000"/>
                </a:solidFill>
              </a:rPr>
              <a:t>path</a:t>
            </a:r>
            <a:r>
              <a:rPr lang="en-US" sz="2000" dirty="0" smtClean="0"/>
              <a:t>/2013-04-10_17:48:06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   </a:t>
            </a:r>
            <a:r>
              <a:rPr lang="en-US" sz="1400" dirty="0" smtClean="0"/>
              <a:t> </a:t>
            </a:r>
            <a:r>
              <a:rPr lang="en-US" sz="2000" dirty="0" smtClean="0"/>
              <a:t>    </a:t>
            </a:r>
            <a:r>
              <a:rPr lang="en-US" sz="2000" dirty="0"/>
              <a:t>└── tables</a:t>
            </a:r>
            <a:br>
              <a:rPr lang="en-US" sz="2000" dirty="0"/>
            </a:br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3275856" y="1916832"/>
            <a:ext cx="1728000" cy="0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1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/>
              <a:t>QC </a:t>
            </a:r>
            <a:r>
              <a:rPr lang="en-US" dirty="0" smtClean="0"/>
              <a:t>Output: check logs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31496" y="788960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│</a:t>
            </a:r>
            <a:r>
              <a:rPr lang="en-US" sz="2000" dirty="0"/>
              <a:t>    </a:t>
            </a:r>
            <a:r>
              <a:rPr lang="en-US" sz="2000" dirty="0" smtClean="0"/>
              <a:t>   </a:t>
            </a:r>
            <a:r>
              <a:rPr lang="en-US" sz="2000" dirty="0" err="1"/>
              <a:t>test_I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 </a:t>
            </a:r>
            <a:r>
              <a:rPr lang="en-US" sz="1200" dirty="0"/>
              <a:t> </a:t>
            </a:r>
            <a:r>
              <a:rPr lang="en-US" sz="2000" dirty="0"/>
              <a:t>    ├── </a:t>
            </a:r>
            <a:r>
              <a:rPr lang="en-US" sz="2000" dirty="0" err="1"/>
              <a:t>check_logs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      </a:t>
            </a:r>
            <a:r>
              <a:rPr lang="en-US" sz="2000" dirty="0" smtClean="0"/>
              <a:t>│  </a:t>
            </a:r>
            <a:r>
              <a:rPr lang="en-US" sz="2000" dirty="0"/>
              <a:t> </a:t>
            </a:r>
            <a:r>
              <a:rPr lang="en-US" sz="1200" dirty="0"/>
              <a:t> </a:t>
            </a:r>
            <a:r>
              <a:rPr lang="en-US" sz="2000" dirty="0"/>
              <a:t> ├── </a:t>
            </a:r>
            <a:r>
              <a:rPr lang="en-US" sz="2000" dirty="0" smtClean="0"/>
              <a:t>AFR-44_CLMcom_MPI-ESM-LR_historical_r0i0p0.log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      </a:t>
            </a:r>
            <a:r>
              <a:rPr lang="en-US" sz="2000" dirty="0" smtClean="0"/>
              <a:t>│  </a:t>
            </a:r>
            <a:r>
              <a:rPr lang="en-US" sz="1200" dirty="0"/>
              <a:t> </a:t>
            </a:r>
            <a:r>
              <a:rPr lang="en-US" sz="2000" dirty="0"/>
              <a:t>  ├── </a:t>
            </a:r>
            <a:r>
              <a:rPr lang="en-US" sz="2000" dirty="0" smtClean="0"/>
              <a:t>AFR-44_</a:t>
            </a:r>
            <a:r>
              <a:rPr lang="en-US" sz="2000" i="1" dirty="0"/>
              <a:t>mod_drive</a:t>
            </a:r>
            <a:r>
              <a:rPr lang="en-US" sz="2000" dirty="0" smtClean="0"/>
              <a:t>_historical_r0i0p0.time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      </a:t>
            </a:r>
            <a:r>
              <a:rPr lang="en-US" sz="2000" dirty="0" smtClean="0"/>
              <a:t>│  </a:t>
            </a:r>
            <a:r>
              <a:rPr lang="en-US" sz="2000" dirty="0"/>
              <a:t>  </a:t>
            </a:r>
            <a:r>
              <a:rPr lang="en-US" sz="1200" dirty="0"/>
              <a:t> </a:t>
            </a:r>
            <a:r>
              <a:rPr lang="en-US" sz="2000" dirty="0"/>
              <a:t>├── </a:t>
            </a:r>
            <a:r>
              <a:rPr lang="en-US" sz="2000" dirty="0" smtClean="0"/>
              <a:t>AFR-44_</a:t>
            </a:r>
            <a:r>
              <a:rPr lang="en-US" sz="2000" i="1" dirty="0"/>
              <a:t>mod_drive</a:t>
            </a:r>
            <a:r>
              <a:rPr lang="en-US" sz="2000" dirty="0" smtClean="0"/>
              <a:t>_historical_r1i1p1.log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      │</a:t>
            </a:r>
            <a:r>
              <a:rPr lang="en-US" sz="1200" dirty="0"/>
              <a:t> </a:t>
            </a:r>
            <a:r>
              <a:rPr lang="en-US" sz="1200" dirty="0" smtClean="0"/>
              <a:t>   </a:t>
            </a:r>
            <a:r>
              <a:rPr lang="en-US" sz="2000" dirty="0"/>
              <a:t>  ├── </a:t>
            </a:r>
            <a:r>
              <a:rPr lang="en-US" sz="2000" dirty="0" smtClean="0"/>
              <a:t>AFR-44_</a:t>
            </a:r>
            <a:r>
              <a:rPr lang="en-US" sz="2000" i="1" dirty="0"/>
              <a:t>mod_drive</a:t>
            </a:r>
            <a:r>
              <a:rPr lang="en-US" sz="2000" dirty="0" smtClean="0"/>
              <a:t>_historical_r1i1p1.time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      │ </a:t>
            </a:r>
            <a:r>
              <a:rPr lang="en-US" sz="2000" dirty="0" smtClean="0"/>
              <a:t>  </a:t>
            </a:r>
            <a:r>
              <a:rPr lang="en-US" sz="2000" dirty="0"/>
              <a:t> </a:t>
            </a:r>
            <a:r>
              <a:rPr lang="en-US" sz="1200" dirty="0"/>
              <a:t> </a:t>
            </a:r>
            <a:r>
              <a:rPr lang="en-US" sz="2000" dirty="0"/>
              <a:t>├── _Notes</a:t>
            </a:r>
            <a:br>
              <a:rPr lang="en-US" sz="2000" dirty="0"/>
            </a:br>
            <a:r>
              <a:rPr lang="en-US" sz="2000" dirty="0"/>
              <a:t>│       │ </a:t>
            </a:r>
            <a:r>
              <a:rPr lang="en-US" sz="2000" dirty="0" smtClean="0"/>
              <a:t>  </a:t>
            </a:r>
            <a:r>
              <a:rPr lang="en-US" sz="2000" dirty="0"/>
              <a:t>  │ </a:t>
            </a:r>
            <a:r>
              <a:rPr lang="en-US" sz="2000" dirty="0" smtClean="0"/>
              <a:t> </a:t>
            </a:r>
            <a:r>
              <a:rPr lang="en-US" sz="1200" dirty="0" smtClean="0"/>
              <a:t> </a:t>
            </a:r>
            <a:r>
              <a:rPr lang="en-US" sz="2000" dirty="0"/>
              <a:t>  ├── </a:t>
            </a:r>
            <a:r>
              <a:rPr lang="en-US" sz="2000" dirty="0" smtClean="0"/>
              <a:t>AFR-44_</a:t>
            </a:r>
            <a:r>
              <a:rPr lang="en-US" sz="2000" i="1" dirty="0"/>
              <a:t>mod_drive</a:t>
            </a:r>
            <a:r>
              <a:rPr lang="en-US" sz="2000" dirty="0" smtClean="0"/>
              <a:t>_historical_r0i0p0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      │ </a:t>
            </a:r>
            <a:r>
              <a:rPr lang="en-US" sz="2000" dirty="0" smtClean="0"/>
              <a:t>  </a:t>
            </a:r>
            <a:r>
              <a:rPr lang="en-US" sz="2000" dirty="0"/>
              <a:t>  │  </a:t>
            </a:r>
            <a:r>
              <a:rPr lang="en-US" sz="2000" dirty="0" smtClean="0"/>
              <a:t>   </a:t>
            </a:r>
            <a:r>
              <a:rPr lang="en-US" sz="2000" dirty="0"/>
              <a:t>│   </a:t>
            </a:r>
            <a:r>
              <a:rPr lang="en-US" sz="2000" dirty="0" smtClean="0"/>
              <a:t>  └── </a:t>
            </a:r>
            <a:r>
              <a:rPr lang="en-US" sz="2000" dirty="0"/>
              <a:t>L2-15_2.txt</a:t>
            </a:r>
            <a:br>
              <a:rPr lang="en-US" sz="2000" dirty="0"/>
            </a:br>
            <a:r>
              <a:rPr lang="en-US" sz="2000" dirty="0"/>
              <a:t>│       │   </a:t>
            </a:r>
            <a:r>
              <a:rPr lang="en-US" sz="2000" dirty="0" smtClean="0"/>
              <a:t>  │  </a:t>
            </a:r>
            <a:r>
              <a:rPr lang="en-US" sz="12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└── </a:t>
            </a:r>
            <a:r>
              <a:rPr lang="en-US" sz="2000" dirty="0" smtClean="0"/>
              <a:t>AFR-44_</a:t>
            </a:r>
            <a:r>
              <a:rPr lang="en-US" sz="2000" i="1" dirty="0"/>
              <a:t>mod_drive</a:t>
            </a:r>
            <a:r>
              <a:rPr lang="en-US" sz="2000" dirty="0" smtClean="0"/>
              <a:t>_historical_r1i1p1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      │ </a:t>
            </a:r>
            <a:r>
              <a:rPr lang="en-US" sz="2000" dirty="0" smtClean="0"/>
              <a:t>  </a:t>
            </a:r>
            <a:r>
              <a:rPr lang="en-US" sz="2000" dirty="0"/>
              <a:t>  │      </a:t>
            </a:r>
            <a:r>
              <a:rPr lang="en-US" sz="2000" dirty="0" smtClean="0"/>
              <a:t>      </a:t>
            </a:r>
            <a:r>
              <a:rPr lang="en-US" sz="2000" dirty="0"/>
              <a:t>├── L1-30.txt</a:t>
            </a:r>
            <a:br>
              <a:rPr lang="en-US" sz="2000" dirty="0"/>
            </a:br>
            <a:r>
              <a:rPr lang="en-US" sz="2000" dirty="0"/>
              <a:t>│       │  </a:t>
            </a:r>
            <a:r>
              <a:rPr lang="en-US" sz="2000" dirty="0" smtClean="0"/>
              <a:t>   </a:t>
            </a:r>
            <a:r>
              <a:rPr lang="en-US" sz="2000" dirty="0"/>
              <a:t>│     </a:t>
            </a:r>
            <a:r>
              <a:rPr lang="en-US" sz="2000" dirty="0" smtClean="0"/>
              <a:t>     </a:t>
            </a:r>
            <a:r>
              <a:rPr lang="en-US" sz="2000" dirty="0"/>
              <a:t>  ├── L1-R800.txt</a:t>
            </a:r>
            <a:br>
              <a:rPr lang="en-US" sz="2000" dirty="0"/>
            </a:br>
            <a:r>
              <a:rPr lang="en-US" sz="2000" dirty="0"/>
              <a:t>│       │  </a:t>
            </a:r>
            <a:r>
              <a:rPr lang="en-US" sz="2000" dirty="0" smtClean="0"/>
              <a:t>   </a:t>
            </a:r>
            <a:r>
              <a:rPr lang="en-US" sz="2000" dirty="0"/>
              <a:t>│    </a:t>
            </a:r>
            <a:r>
              <a:rPr lang="en-US" sz="2000" dirty="0" smtClean="0"/>
              <a:t>     </a:t>
            </a:r>
            <a:r>
              <a:rPr lang="en-US" sz="2000" dirty="0"/>
              <a:t>   ├── L2-R2.txt</a:t>
            </a:r>
            <a:br>
              <a:rPr lang="en-US" sz="2000" dirty="0"/>
            </a:br>
            <a:r>
              <a:rPr lang="en-US" sz="2000" dirty="0"/>
              <a:t>│       │  </a:t>
            </a:r>
            <a:r>
              <a:rPr lang="en-US" sz="2000" dirty="0" smtClean="0"/>
              <a:t>   </a:t>
            </a:r>
            <a:r>
              <a:rPr lang="en-US" sz="2000" dirty="0"/>
              <a:t>│      </a:t>
            </a:r>
            <a:r>
              <a:rPr lang="en-US" sz="2000" dirty="0" smtClean="0"/>
              <a:t>      </a:t>
            </a:r>
            <a:r>
              <a:rPr lang="en-US" sz="2000" dirty="0"/>
              <a:t>└── L2-R32.txt</a:t>
            </a:r>
            <a:br>
              <a:rPr lang="en-US" sz="2000" dirty="0"/>
            </a:br>
            <a:r>
              <a:rPr lang="en-US" sz="2000" dirty="0"/>
              <a:t>│       │  </a:t>
            </a:r>
            <a:r>
              <a:rPr lang="en-US" sz="12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└── _Period</a:t>
            </a:r>
            <a:br>
              <a:rPr lang="en-US" sz="2000" dirty="0"/>
            </a:br>
            <a:r>
              <a:rPr lang="en-US" sz="2000" dirty="0"/>
              <a:t>│       │   </a:t>
            </a:r>
            <a:r>
              <a:rPr lang="en-US" sz="2000" dirty="0" smtClean="0"/>
              <a:t>         ├── AFR-44_</a:t>
            </a:r>
            <a:r>
              <a:rPr lang="en-US" sz="2000" i="1" dirty="0" smtClean="0"/>
              <a:t>mod_drive</a:t>
            </a:r>
            <a:r>
              <a:rPr lang="en-US" sz="2000" dirty="0" smtClean="0"/>
              <a:t>_historical_r0i0p0.period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      │     </a:t>
            </a:r>
            <a:r>
              <a:rPr lang="en-US" sz="2000" dirty="0" smtClean="0"/>
              <a:t>       └── AFR-44_</a:t>
            </a:r>
            <a:r>
              <a:rPr lang="en-US" sz="2000" i="1" dirty="0"/>
              <a:t>mod_drive</a:t>
            </a:r>
            <a:r>
              <a:rPr lang="en-US" sz="2000" dirty="0" smtClean="0"/>
              <a:t>-LR_historical_r1i1p1.period</a:t>
            </a:r>
            <a:r>
              <a:rPr lang="en-US" sz="2000" dirty="0"/>
              <a:t/>
            </a:r>
            <a:br>
              <a:rPr lang="en-US" sz="2000" dirty="0"/>
            </a:b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4735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446856" y="332656"/>
            <a:ext cx="8229600" cy="418058"/>
          </a:xfrm>
        </p:spPr>
        <p:txBody>
          <a:bodyPr/>
          <a:lstStyle/>
          <a:p>
            <a:pPr algn="r"/>
            <a:r>
              <a:rPr lang="de-DE" dirty="0" smtClean="0"/>
              <a:t>QC </a:t>
            </a:r>
            <a:r>
              <a:rPr lang="de-DE" dirty="0" smtClean="0"/>
              <a:t>Output: time </a:t>
            </a:r>
            <a:r>
              <a:rPr lang="de-DE" dirty="0" err="1" smtClean="0"/>
              <a:t>series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555632826"/>
              </p:ext>
            </p:extLst>
          </p:nvPr>
        </p:nvGraphicFramePr>
        <p:xfrm>
          <a:off x="179512" y="764704"/>
          <a:ext cx="2088000" cy="52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5220072" y="2492896"/>
            <a:ext cx="3528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63888" y="1052736"/>
            <a:ext cx="432048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b="1" dirty="0" smtClean="0">
                <a:latin typeface="+mn-lt"/>
                <a:ea typeface="Tahoma" pitchFamily="34" charset="0"/>
                <a:cs typeface="Tahoma" pitchFamily="34" charset="0"/>
              </a:rPr>
              <a:t>CORDEX </a:t>
            </a:r>
            <a:r>
              <a:rPr lang="de-DE" sz="2400" b="1" dirty="0" err="1" smtClean="0">
                <a:latin typeface="+mn-lt"/>
                <a:ea typeface="Tahoma" pitchFamily="34" charset="0"/>
                <a:cs typeface="Tahoma" pitchFamily="34" charset="0"/>
              </a:rPr>
              <a:t>diretory</a:t>
            </a:r>
            <a:r>
              <a:rPr lang="de-DE" sz="2400" b="1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de-DE" sz="2400" b="1" dirty="0" err="1" smtClean="0">
                <a:latin typeface="+mn-lt"/>
                <a:ea typeface="Tahoma" pitchFamily="34" charset="0"/>
                <a:cs typeface="Tahoma" pitchFamily="34" charset="0"/>
              </a:rPr>
              <a:t>structure</a:t>
            </a:r>
            <a:endParaRPr lang="de-DE" sz="2400" b="1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Nach oben gebogener Pfeil 1"/>
          <p:cNvSpPr/>
          <p:nvPr/>
        </p:nvSpPr>
        <p:spPr>
          <a:xfrm rot="-10800000">
            <a:off x="2483768" y="1340768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6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418058"/>
          </a:xfrm>
        </p:spPr>
        <p:txBody>
          <a:bodyPr/>
          <a:lstStyle/>
          <a:p>
            <a:pPr algn="r"/>
            <a:r>
              <a:rPr lang="de-DE" dirty="0" smtClean="0"/>
              <a:t>Quality </a:t>
            </a:r>
            <a:r>
              <a:rPr lang="de-DE" dirty="0" err="1" smtClean="0"/>
              <a:t>Control</a:t>
            </a:r>
            <a:r>
              <a:rPr lang="de-DE" dirty="0" smtClean="0"/>
              <a:t> (QC)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9147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Outline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QC </a:t>
            </a:r>
            <a:r>
              <a:rPr lang="de-DE" dirty="0" err="1" smtClean="0"/>
              <a:t>work-flow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err="1" smtClean="0"/>
              <a:t>Getting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r>
              <a:rPr lang="de-DE" dirty="0" smtClean="0"/>
              <a:t>, </a:t>
            </a:r>
            <a:r>
              <a:rPr lang="de-DE" dirty="0" err="1" smtClean="0"/>
              <a:t>setting</a:t>
            </a:r>
            <a:r>
              <a:rPr lang="de-DE" dirty="0" smtClean="0"/>
              <a:t> </a:t>
            </a:r>
            <a:r>
              <a:rPr lang="de-DE" dirty="0" err="1" smtClean="0"/>
              <a:t>options</a:t>
            </a:r>
            <a:r>
              <a:rPr lang="de-DE" dirty="0" smtClean="0"/>
              <a:t>, check-list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QC </a:t>
            </a:r>
            <a:r>
              <a:rPr lang="de-DE" dirty="0" err="1" smtClean="0"/>
              <a:t>output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smtClean="0"/>
              <a:t>QC </a:t>
            </a:r>
            <a:r>
              <a:rPr lang="de-DE" dirty="0" err="1" smtClean="0"/>
              <a:t>directory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Distributed </a:t>
            </a:r>
            <a:r>
              <a:rPr lang="en-US" dirty="0"/>
              <a:t>(ESGF) QC </a:t>
            </a:r>
            <a:r>
              <a:rPr lang="en-US" dirty="0" smtClean="0"/>
              <a:t>Architecture</a:t>
            </a:r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46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418058"/>
          </a:xfrm>
        </p:spPr>
        <p:txBody>
          <a:bodyPr/>
          <a:lstStyle/>
          <a:p>
            <a:pPr algn="r"/>
            <a:r>
              <a:rPr lang="de-DE" dirty="0" smtClean="0"/>
              <a:t>QC Output Directory </a:t>
            </a:r>
            <a:r>
              <a:rPr lang="de-DE" dirty="0" err="1" smtClean="0"/>
              <a:t>Structure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220072" y="2492896"/>
            <a:ext cx="3528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23528" y="1916246"/>
            <a:ext cx="7704856" cy="3600986"/>
          </a:xfrm>
          <a:prstGeom prst="rect">
            <a:avLst/>
          </a:prstGeom>
          <a:noFill/>
          <a:ln w="317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1900" dirty="0" smtClean="0">
                <a:latin typeface="+mn-lt"/>
                <a:ea typeface="Tahoma" pitchFamily="34" charset="0"/>
                <a:cs typeface="Tahoma" pitchFamily="34" charset="0"/>
              </a:rPr>
              <a:t>cl_Amon_MPI-ESM-LR_rcp26_r1i1p1_2006-2007.nc.md5</a:t>
            </a:r>
            <a:endParaRPr lang="de-DE" sz="1900" dirty="0"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1900" dirty="0" smtClean="0">
                <a:latin typeface="+mn-lt"/>
                <a:ea typeface="Tahoma" pitchFamily="34" charset="0"/>
                <a:cs typeface="Tahoma" pitchFamily="34" charset="0"/>
              </a:rPr>
              <a:t>cl_Amon_MPI-ESM-LR_rcp26_r1i1p1_2008-2009.nc.md5</a:t>
            </a:r>
            <a:endParaRPr lang="de-DE" sz="1900" dirty="0"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1900" dirty="0" smtClean="0">
                <a:solidFill>
                  <a:srgbClr val="0070C0"/>
                </a:solidFill>
                <a:latin typeface="+mn-lt"/>
                <a:ea typeface="Tahoma" pitchFamily="34" charset="0"/>
                <a:cs typeface="Tahoma" pitchFamily="34" charset="0"/>
              </a:rPr>
              <a:t>qc_cl_Amon_MPI-ESM-LR_rcp26_r1i1p1.nc</a:t>
            </a:r>
            <a:br>
              <a:rPr lang="de-DE" sz="1900" dirty="0" smtClean="0">
                <a:solidFill>
                  <a:srgbClr val="0070C0"/>
                </a:solidFill>
                <a:latin typeface="+mn-lt"/>
                <a:ea typeface="Tahoma" pitchFamily="34" charset="0"/>
                <a:cs typeface="Tahoma" pitchFamily="34" charset="0"/>
              </a:rPr>
            </a:br>
            <a:r>
              <a:rPr lang="de-DE" sz="1900" dirty="0" smtClean="0">
                <a:solidFill>
                  <a:srgbClr val="00B050"/>
                </a:solidFill>
                <a:latin typeface="+mn-lt"/>
                <a:ea typeface="Tahoma" pitchFamily="34" charset="0"/>
                <a:cs typeface="Tahoma" pitchFamily="34" charset="0"/>
              </a:rPr>
              <a:t>qc_note_cl_Amon_MPI-ESM-LR_rcp26_r1i1p1_2008-2009.nc</a:t>
            </a:r>
          </a:p>
          <a:p>
            <a:pPr>
              <a:lnSpc>
                <a:spcPct val="200000"/>
              </a:lnSpc>
            </a:pPr>
            <a:r>
              <a:rPr lang="de-DE" sz="1900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ahoma" pitchFamily="34" charset="0"/>
              </a:rPr>
              <a:t>qc_lock_cl_Amon_MPI-ESM-LR_rcp26_r1i1p1_2010-2012.nc</a:t>
            </a:r>
            <a:endParaRPr lang="de-DE" sz="1900" dirty="0">
              <a:solidFill>
                <a:srgbClr val="FF0000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1900" dirty="0" smtClean="0">
                <a:latin typeface="+mn-lt"/>
                <a:ea typeface="Tahoma" pitchFamily="34" charset="0"/>
                <a:cs typeface="Tahoma" pitchFamily="34" charset="0"/>
              </a:rPr>
              <a:t>tid_cl_Amon_MPI-ESM-LR_rcp26_r1i1p1.txt</a:t>
            </a:r>
            <a:endParaRPr lang="de-DE" sz="1900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23528" y="1124744"/>
            <a:ext cx="1728192" cy="4912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variable</a:t>
            </a:r>
            <a:endParaRPr lang="de-DE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7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/>
              <a:t>QC </a:t>
            </a:r>
            <a:r>
              <a:rPr lang="en-US" dirty="0" smtClean="0"/>
              <a:t>results</a:t>
            </a:r>
            <a:r>
              <a:rPr lang="en-US" dirty="0"/>
              <a:t>: sub-directories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31496" y="788960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│  </a:t>
            </a:r>
            <a:r>
              <a:rPr lang="en-US" sz="1200" dirty="0" smtClean="0"/>
              <a:t> </a:t>
            </a:r>
            <a:r>
              <a:rPr lang="en-US" sz="2000" dirty="0" smtClean="0"/>
              <a:t>    ├── data</a:t>
            </a:r>
            <a:br>
              <a:rPr lang="en-US" sz="2000" dirty="0" smtClean="0"/>
            </a:br>
            <a:r>
              <a:rPr lang="en-US" sz="2000" dirty="0" smtClean="0"/>
              <a:t>│       │      └── AFR-44/</a:t>
            </a:r>
            <a:r>
              <a:rPr lang="en-US" sz="2000" dirty="0" err="1" smtClean="0"/>
              <a:t>CLMcom</a:t>
            </a:r>
            <a:r>
              <a:rPr lang="en-US" sz="2000" dirty="0" smtClean="0"/>
              <a:t>/MPI-ESM-LR/historical</a:t>
            </a:r>
            <a:br>
              <a:rPr lang="en-US" sz="2000" dirty="0" smtClean="0"/>
            </a:br>
            <a:r>
              <a:rPr lang="en-US" sz="2000" dirty="0" smtClean="0"/>
              <a:t>│       │       </a:t>
            </a:r>
            <a:r>
              <a:rPr lang="en-US" sz="1100" dirty="0" smtClean="0"/>
              <a:t> </a:t>
            </a:r>
            <a:r>
              <a:rPr lang="en-US" sz="2000" dirty="0" smtClean="0"/>
              <a:t>      |── r0i0p0/CCLM4-8-17/v1/</a:t>
            </a:r>
            <a:r>
              <a:rPr lang="en-US" sz="2000" dirty="0" err="1" smtClean="0"/>
              <a:t>fx</a:t>
            </a:r>
            <a:r>
              <a:rPr lang="en-US" sz="2000" dirty="0" smtClean="0"/>
              <a:t>/</a:t>
            </a:r>
            <a:r>
              <a:rPr lang="en-US" sz="2000" dirty="0" err="1" smtClean="0"/>
              <a:t>orog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│       │             │     ├── </a:t>
            </a:r>
            <a:r>
              <a:rPr lang="en-US" sz="2000" dirty="0" err="1" smtClean="0"/>
              <a:t>qc_lock_orog</a:t>
            </a:r>
            <a:r>
              <a:rPr lang="en-US" sz="2000" dirty="0" smtClean="0"/>
              <a:t>_</a:t>
            </a:r>
            <a:r>
              <a:rPr lang="en-US" sz="2000" i="1" dirty="0" smtClean="0">
                <a:solidFill>
                  <a:srgbClr val="FF0000"/>
                </a:solidFill>
              </a:rPr>
              <a:t>&lt;atomic filename&gt;</a:t>
            </a:r>
            <a:r>
              <a:rPr lang="en-US" sz="2000" dirty="0" smtClean="0"/>
              <a:t>.txt</a:t>
            </a:r>
            <a:br>
              <a:rPr lang="en-US" sz="2000" dirty="0" smtClean="0"/>
            </a:br>
            <a:r>
              <a:rPr lang="en-US" sz="2000" dirty="0" smtClean="0"/>
              <a:t>│       │             │     └── </a:t>
            </a:r>
            <a:r>
              <a:rPr lang="en-US" sz="2000" dirty="0" err="1" smtClean="0"/>
              <a:t>qc_notes_orog</a:t>
            </a:r>
            <a:r>
              <a:rPr lang="en-US" sz="2000" dirty="0" smtClean="0"/>
              <a:t>_</a:t>
            </a:r>
            <a:r>
              <a:rPr lang="en-US" sz="2000" i="1" dirty="0" smtClean="0">
                <a:solidFill>
                  <a:srgbClr val="FF0000"/>
                </a:solidFill>
              </a:rPr>
              <a:t>&lt;atomic filename&gt;.</a:t>
            </a:r>
            <a:r>
              <a:rPr lang="en-US" sz="2000" dirty="0" smtClean="0"/>
              <a:t>txt</a:t>
            </a:r>
            <a:br>
              <a:rPr lang="en-US" sz="2000" dirty="0" smtClean="0"/>
            </a:br>
            <a:r>
              <a:rPr lang="en-US" sz="2000" dirty="0" smtClean="0"/>
              <a:t>│       │    </a:t>
            </a:r>
            <a:r>
              <a:rPr lang="en-US" sz="1200" dirty="0" smtClean="0"/>
              <a:t> </a:t>
            </a:r>
            <a:r>
              <a:rPr lang="en-US" sz="2000" dirty="0" smtClean="0"/>
              <a:t>        └── r1i1p1/CCLM4-8-17/v1/</a:t>
            </a:r>
            <a:r>
              <a:rPr lang="en-US" sz="2000" dirty="0" err="1" smtClean="0"/>
              <a:t>mon</a:t>
            </a:r>
            <a:r>
              <a:rPr lang="en-US" sz="2000" dirty="0" smtClean="0"/>
              <a:t>/</a:t>
            </a:r>
            <a:r>
              <a:rPr lang="en-US" sz="2000" dirty="0" err="1" smtClean="0"/>
              <a:t>evspsbl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│       │                     ├── qc_</a:t>
            </a:r>
            <a:r>
              <a:rPr lang="en-US" sz="2000" i="1" dirty="0" smtClean="0">
                <a:solidFill>
                  <a:srgbClr val="FF0000"/>
                </a:solidFill>
              </a:rPr>
              <a:t>&lt;sub-temp filename&gt;</a:t>
            </a:r>
            <a:r>
              <a:rPr lang="en-US" sz="2000" dirty="0" smtClean="0"/>
              <a:t>.</a:t>
            </a:r>
            <a:r>
              <a:rPr lang="en-US" sz="2000" dirty="0" err="1" smtClean="0"/>
              <a:t>nc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│       │                     ├── </a:t>
            </a:r>
            <a:r>
              <a:rPr lang="en-US" sz="2000" dirty="0" err="1" smtClean="0"/>
              <a:t>qc_lock</a:t>
            </a:r>
            <a:r>
              <a:rPr lang="en-US" sz="2000" dirty="0" smtClean="0"/>
              <a:t>_</a:t>
            </a:r>
            <a:r>
              <a:rPr lang="en-US" sz="2000" i="1" dirty="0" smtClean="0">
                <a:solidFill>
                  <a:srgbClr val="FF0000"/>
                </a:solidFill>
              </a:rPr>
              <a:t>&lt;sub-temp filename&gt;</a:t>
            </a:r>
            <a:r>
              <a:rPr lang="en-US" sz="2000" dirty="0" smtClean="0"/>
              <a:t>.txt</a:t>
            </a:r>
            <a:br>
              <a:rPr lang="en-US" sz="2000" dirty="0" smtClean="0"/>
            </a:br>
            <a:r>
              <a:rPr lang="en-US" sz="2000" dirty="0" smtClean="0"/>
              <a:t>│       │                     ├── </a:t>
            </a:r>
            <a:r>
              <a:rPr lang="en-US" sz="2000" dirty="0" err="1" smtClean="0"/>
              <a:t>qc_notes</a:t>
            </a:r>
            <a:r>
              <a:rPr lang="en-US" sz="2000" dirty="0" smtClean="0"/>
              <a:t>_</a:t>
            </a:r>
            <a:r>
              <a:rPr lang="en-US" sz="2000" i="1" dirty="0" smtClean="0">
                <a:solidFill>
                  <a:srgbClr val="FF0000"/>
                </a:solidFill>
              </a:rPr>
              <a:t>&lt;sub-temp filename&gt;</a:t>
            </a:r>
            <a:r>
              <a:rPr lang="en-US" sz="2000" dirty="0" smtClean="0"/>
              <a:t>.txt</a:t>
            </a:r>
            <a:br>
              <a:rPr lang="en-US" sz="2000" dirty="0" smtClean="0"/>
            </a:br>
            <a:r>
              <a:rPr lang="en-US" sz="2000" dirty="0" smtClean="0"/>
              <a:t>│       │                     ├── </a:t>
            </a:r>
            <a:r>
              <a:rPr lang="en-US" sz="2000" dirty="0" err="1" smtClean="0"/>
              <a:t>qc_notes</a:t>
            </a:r>
            <a:r>
              <a:rPr lang="en-US" sz="2000" dirty="0" smtClean="0"/>
              <a:t>_</a:t>
            </a:r>
            <a:r>
              <a:rPr lang="en-US" sz="2000" i="1" dirty="0" smtClean="0">
                <a:solidFill>
                  <a:srgbClr val="FF0000"/>
                </a:solidFill>
              </a:rPr>
              <a:t>&lt;sub-temp filename&gt;</a:t>
            </a:r>
            <a:r>
              <a:rPr lang="en-US" sz="2000" dirty="0" smtClean="0"/>
              <a:t>.txt</a:t>
            </a:r>
            <a:br>
              <a:rPr lang="en-US" sz="2000" dirty="0" smtClean="0"/>
            </a:br>
            <a:r>
              <a:rPr lang="en-US" sz="2000" dirty="0" smtClean="0"/>
              <a:t>│       │                     └── </a:t>
            </a:r>
            <a:r>
              <a:rPr lang="en-US" sz="2000" dirty="0" err="1" smtClean="0"/>
              <a:t>tid_evspsbl</a:t>
            </a:r>
            <a:r>
              <a:rPr lang="en-US" sz="2000" dirty="0" smtClean="0"/>
              <a:t>_</a:t>
            </a:r>
            <a:r>
              <a:rPr lang="en-US" sz="2000" i="1" dirty="0" smtClean="0">
                <a:solidFill>
                  <a:srgbClr val="FF0000"/>
                </a:solidFill>
              </a:rPr>
              <a:t>&lt;sub-temp filename&gt;</a:t>
            </a:r>
            <a:r>
              <a:rPr lang="en-US" sz="2000" dirty="0" smtClean="0"/>
              <a:t>.txt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i="1" dirty="0" smtClean="0">
                <a:solidFill>
                  <a:srgbClr val="FF0000"/>
                </a:solidFill>
              </a:rPr>
              <a:t>&lt;atomic </a:t>
            </a:r>
            <a:r>
              <a:rPr lang="en-US" sz="2000" i="1" dirty="0">
                <a:solidFill>
                  <a:srgbClr val="FF0000"/>
                </a:solidFill>
              </a:rPr>
              <a:t>filename</a:t>
            </a:r>
            <a:r>
              <a:rPr lang="en-US" sz="2000" i="1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evspsbl_AFR-44_MPI-ESM-LR_historical_r1i1p1_CCLM4-8-17_v1_mon</a:t>
            </a:r>
          </a:p>
          <a:p>
            <a:endParaRPr lang="en-US" sz="1600" dirty="0" smtClean="0"/>
          </a:p>
          <a:p>
            <a:r>
              <a:rPr lang="en-US" sz="2000" i="1" dirty="0">
                <a:solidFill>
                  <a:srgbClr val="FF0000"/>
                </a:solidFill>
              </a:rPr>
              <a:t>&lt;sub-temp filename</a:t>
            </a:r>
            <a:r>
              <a:rPr lang="en-US" sz="2000" i="1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sz="1600" dirty="0"/>
              <a:t>evspsbl_AFR-44_MPI-ESM-LR_historical_r1i1p1_CCLM4-8-17_v1_mon_194912-195012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8938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QC </a:t>
            </a:r>
            <a:r>
              <a:rPr lang="en-US" dirty="0" smtClean="0"/>
              <a:t>session</a:t>
            </a:r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dirty="0" smtClean="0"/>
              <a:t>ogs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196752"/>
            <a:ext cx="842493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│</a:t>
            </a:r>
            <a:r>
              <a:rPr lang="en-US" sz="1200" dirty="0"/>
              <a:t> </a:t>
            </a:r>
            <a:r>
              <a:rPr lang="en-US" sz="2000" dirty="0" smtClean="0"/>
              <a:t>  </a:t>
            </a:r>
            <a:r>
              <a:rPr lang="en-US" sz="2000" dirty="0"/>
              <a:t>├── </a:t>
            </a:r>
            <a:r>
              <a:rPr lang="en-US" sz="2000" dirty="0" err="1"/>
              <a:t>session_logs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</a:t>
            </a:r>
            <a:r>
              <a:rPr lang="en-US" sz="2000" dirty="0" smtClean="0"/>
              <a:t>  │</a:t>
            </a:r>
            <a:r>
              <a:rPr lang="en-US" sz="11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   ├── </a:t>
            </a:r>
            <a:r>
              <a:rPr lang="en-US" sz="2000" dirty="0" smtClean="0"/>
              <a:t>2013-04-10_17:48:06			</a:t>
            </a:r>
            <a:r>
              <a:rPr lang="en-US" sz="2000" dirty="0" smtClean="0">
                <a:solidFill>
                  <a:srgbClr val="FF0000"/>
                </a:solidFill>
              </a:rPr>
              <a:t>incremental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/>
              <a:t>│ </a:t>
            </a:r>
            <a:r>
              <a:rPr lang="en-US" sz="2000" dirty="0" smtClean="0"/>
              <a:t>  │  </a:t>
            </a:r>
            <a:r>
              <a:rPr lang="en-US" sz="2000" dirty="0"/>
              <a:t>   │ </a:t>
            </a:r>
            <a:r>
              <a:rPr lang="en-US" sz="2000" dirty="0" smtClean="0"/>
              <a:t>  </a:t>
            </a:r>
            <a:r>
              <a:rPr lang="en-US" sz="2000" dirty="0"/>
              <a:t>  ├── </a:t>
            </a:r>
            <a:r>
              <a:rPr lang="en-US" sz="2000" dirty="0" err="1"/>
              <a:t>CORDEX_qc.conf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│   │  </a:t>
            </a:r>
            <a:r>
              <a:rPr lang="en-US" sz="2000" dirty="0"/>
              <a:t>   │ </a:t>
            </a:r>
            <a:r>
              <a:rPr lang="en-US" sz="2000" dirty="0" smtClean="0"/>
              <a:t>  </a:t>
            </a:r>
            <a:r>
              <a:rPr lang="en-US" sz="2000" dirty="0"/>
              <a:t>  ├── path-list.txt</a:t>
            </a:r>
            <a:br>
              <a:rPr lang="en-US" sz="2000" dirty="0"/>
            </a:br>
            <a:r>
              <a:rPr lang="en-US" sz="2000" dirty="0" smtClean="0"/>
              <a:t>│   │  </a:t>
            </a:r>
            <a:r>
              <a:rPr lang="en-US" sz="2000" dirty="0"/>
              <a:t>   │ </a:t>
            </a:r>
            <a:r>
              <a:rPr lang="en-US" sz="2000" dirty="0" smtClean="0"/>
              <a:t>  </a:t>
            </a:r>
            <a:r>
              <a:rPr lang="en-US" sz="2000" dirty="0"/>
              <a:t>  ├── qc-</a:t>
            </a:r>
            <a:r>
              <a:rPr lang="en-US" sz="2000" dirty="0" err="1"/>
              <a:t>test.task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│   │  </a:t>
            </a:r>
            <a:r>
              <a:rPr lang="en-US" sz="2000" dirty="0"/>
              <a:t>   │ </a:t>
            </a:r>
            <a:r>
              <a:rPr lang="en-US" sz="2000" dirty="0" smtClean="0"/>
              <a:t>  </a:t>
            </a:r>
            <a:r>
              <a:rPr lang="en-US" sz="2000" dirty="0"/>
              <a:t>  ├── session.log</a:t>
            </a:r>
            <a:br>
              <a:rPr lang="en-US" sz="2000" dirty="0"/>
            </a:br>
            <a:r>
              <a:rPr lang="en-US" sz="2000" dirty="0" smtClean="0"/>
              <a:t>│   │  </a:t>
            </a:r>
            <a:r>
              <a:rPr lang="en-US" sz="2000" dirty="0"/>
              <a:t>   │ </a:t>
            </a:r>
            <a:r>
              <a:rPr lang="en-US" sz="2000" dirty="0" smtClean="0"/>
              <a:t>  </a:t>
            </a:r>
            <a:r>
              <a:rPr lang="en-US" sz="2000" dirty="0"/>
              <a:t>  └── version.txt</a:t>
            </a:r>
            <a:br>
              <a:rPr lang="en-US" sz="2000" dirty="0"/>
            </a:br>
            <a:r>
              <a:rPr lang="en-US" sz="2000" dirty="0" smtClean="0"/>
              <a:t>│   │ </a:t>
            </a:r>
            <a:r>
              <a:rPr lang="en-US" sz="1100" dirty="0" smtClean="0"/>
              <a:t> </a:t>
            </a:r>
            <a:r>
              <a:rPr lang="en-US" sz="2000" dirty="0"/>
              <a:t>   ├── qc-</a:t>
            </a:r>
            <a:r>
              <a:rPr lang="en-US" sz="2000" dirty="0" err="1"/>
              <a:t>test.task</a:t>
            </a:r>
            <a:r>
              <a:rPr lang="en-US" sz="2000" dirty="0"/>
              <a:t> -&gt; </a:t>
            </a:r>
            <a:r>
              <a:rPr lang="en-US" sz="2000" dirty="0" smtClean="0">
                <a:solidFill>
                  <a:srgbClr val="FF0000"/>
                </a:solidFill>
              </a:rPr>
              <a:t>path</a:t>
            </a:r>
            <a:r>
              <a:rPr lang="en-US" sz="2000" dirty="0" smtClean="0"/>
              <a:t>/2013-04-10_17:48:06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│ </a:t>
            </a:r>
            <a:r>
              <a:rPr lang="en-US" sz="2000" dirty="0" smtClean="0"/>
              <a:t>  │  </a:t>
            </a:r>
            <a:r>
              <a:rPr lang="en-US" sz="1100" dirty="0"/>
              <a:t> </a:t>
            </a:r>
            <a:r>
              <a:rPr lang="en-US" sz="2000" dirty="0"/>
              <a:t>  └── sess_md5.txt</a:t>
            </a:r>
            <a:br>
              <a:rPr lang="en-US" sz="2000" dirty="0"/>
            </a:br>
            <a:endParaRPr lang="de-DE" sz="2000" dirty="0"/>
          </a:p>
          <a:p>
            <a:pPr>
              <a:lnSpc>
                <a:spcPct val="150000"/>
              </a:lnSpc>
            </a:pP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5004240" y="1700808"/>
            <a:ext cx="1728000" cy="0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0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418641" y="4437112"/>
            <a:ext cx="82846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 smtClean="0">
                <a:latin typeface="+mj-lt"/>
              </a:rPr>
              <a:t>Examples</a:t>
            </a:r>
            <a:r>
              <a:rPr lang="de-DE" sz="2800" b="1" dirty="0" smtClean="0">
                <a:latin typeface="+mj-lt"/>
              </a:rPr>
              <a:t>:</a:t>
            </a:r>
          </a:p>
          <a:p>
            <a:r>
              <a:rPr lang="de-DE" dirty="0" smtClean="0"/>
              <a:t> 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PROJECT_DATA=/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/CORDEX</a:t>
            </a:r>
          </a:p>
          <a:p>
            <a:r>
              <a:rPr lang="de-DE" dirty="0" smtClean="0"/>
              <a:t> 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QC_RESULTS=/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another_path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QC_DEFAULT_CONF=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configuration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-file</a:t>
            </a:r>
          </a:p>
          <a:p>
            <a:r>
              <a:rPr lang="de-DE" dirty="0" smtClean="0"/>
              <a:t> 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SELECT AFR-44/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CLMcom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/MPI-ESM-LR/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historical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/.*/v1=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tas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/>
              <a:t> 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NUM_EXEC_THREADS=4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29655" y="764704"/>
            <a:ext cx="8229600" cy="52089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b="1" dirty="0" smtClean="0">
                <a:latin typeface="+mj-lt"/>
              </a:rPr>
              <a:t>Configuration File:</a:t>
            </a:r>
            <a:endParaRPr lang="en-US" sz="2800" dirty="0" smtClean="0">
              <a:latin typeface="+mj-lt"/>
            </a:endParaRPr>
          </a:p>
          <a:p>
            <a:pPr marL="0" indent="0" eaLnBrk="1" hangingPunct="1">
              <a:buNone/>
              <a:defRPr/>
            </a:pPr>
            <a:r>
              <a:rPr lang="en-US" b="1" dirty="0" smtClean="0">
                <a:latin typeface="+mj-lt"/>
              </a:rPr>
              <a:t>	</a:t>
            </a:r>
          </a:p>
          <a:p>
            <a:pPr marL="0" indent="0" eaLnBrk="1" hangingPunct="1">
              <a:buNone/>
              <a:defRPr/>
            </a:pPr>
            <a:endParaRPr lang="en-US" b="1" dirty="0" smtClean="0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en-US" b="1" dirty="0" smtClean="0">
              <a:latin typeface="+mj-lt"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 idx="4294967295"/>
          </p:nvPr>
        </p:nvSpPr>
        <p:spPr>
          <a:xfrm>
            <a:off x="2928938" y="447675"/>
            <a:ext cx="5529262" cy="5715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Setting Options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398840" y="6356350"/>
            <a:ext cx="2133600" cy="365125"/>
          </a:xfrm>
        </p:spPr>
        <p:txBody>
          <a:bodyPr/>
          <a:lstStyle/>
          <a:p>
            <a:pPr>
              <a:defRPr/>
            </a:pPr>
            <a:fld id="{F9DF57CA-C081-40EC-9687-52F47C5A60CD}" type="datetime1">
              <a:rPr lang="de-DE"/>
              <a:pPr>
                <a:defRPr/>
              </a:pPr>
              <a:t>17.04.2013</a:t>
            </a:fld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18641" y="1268760"/>
            <a:ext cx="8284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err="1" smtClean="0">
                <a:latin typeface="+mn-lt"/>
              </a:rPr>
              <a:t>Sections</a:t>
            </a:r>
            <a:r>
              <a:rPr lang="de-DE" sz="2200" dirty="0" smtClean="0">
                <a:latin typeface="+mn-lt"/>
              </a:rPr>
              <a:t>:</a:t>
            </a:r>
            <a:endParaRPr lang="de-DE" sz="22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2200" dirty="0">
                <a:latin typeface="+mn-lt"/>
              </a:rPr>
              <a:t> </a:t>
            </a:r>
            <a:r>
              <a:rPr lang="de-DE" sz="2200" dirty="0" smtClean="0">
                <a:latin typeface="+mn-lt"/>
              </a:rPr>
              <a:t>Files </a:t>
            </a:r>
            <a:r>
              <a:rPr lang="de-DE" sz="2200" dirty="0" err="1" smtClean="0">
                <a:latin typeface="+mn-lt"/>
              </a:rPr>
              <a:t>and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Tables</a:t>
            </a:r>
            <a:endParaRPr lang="de-DE" sz="22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2200" dirty="0" smtClean="0">
                <a:latin typeface="+mn-lt"/>
              </a:rPr>
              <a:t> Processing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Miscellaneous</a:t>
            </a:r>
            <a:endParaRPr lang="de-DE" sz="2200" dirty="0" smtClean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18641" y="2708920"/>
            <a:ext cx="8284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latin typeface="+mj-lt"/>
              </a:rPr>
              <a:t>Task File: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200" dirty="0" err="1" smtClean="0">
                <a:latin typeface="+mn-lt"/>
              </a:rPr>
              <a:t>Contains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options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from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the</a:t>
            </a:r>
            <a:r>
              <a:rPr lang="de-DE" sz="2200" dirty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configuration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file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modified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frequently</a:t>
            </a:r>
            <a:r>
              <a:rPr lang="de-DE" sz="2200" dirty="0" smtClean="0">
                <a:latin typeface="+mn-lt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200" dirty="0" err="1" smtClean="0">
                <a:latin typeface="+mn-lt"/>
              </a:rPr>
              <a:t>Overwrites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setting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of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the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configuration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file</a:t>
            </a:r>
            <a:r>
              <a:rPr lang="de-DE" sz="2200" dirty="0" smtClean="0">
                <a:latin typeface="+mn-lt"/>
              </a:rPr>
              <a:t>.</a:t>
            </a:r>
            <a:endParaRPr lang="de-DE" sz="2200" dirty="0"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18641" y="3933056"/>
            <a:ext cx="828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latin typeface="+mj-lt"/>
                <a:ea typeface="Tahoma" pitchFamily="34" charset="0"/>
                <a:cs typeface="Tahoma" pitchFamily="34" charset="0"/>
              </a:rPr>
              <a:t>Command-</a:t>
            </a:r>
            <a:r>
              <a:rPr lang="de-DE" sz="2800" b="1" dirty="0" err="1" smtClean="0">
                <a:latin typeface="+mj-lt"/>
                <a:ea typeface="Tahoma" pitchFamily="34" charset="0"/>
                <a:cs typeface="Tahoma" pitchFamily="34" charset="0"/>
              </a:rPr>
              <a:t>line</a:t>
            </a:r>
            <a:r>
              <a:rPr lang="de-DE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de-DE" sz="2200" dirty="0" err="1" smtClean="0">
                <a:latin typeface="+mj-lt"/>
                <a:ea typeface="Tahoma" pitchFamily="34" charset="0"/>
                <a:cs typeface="Tahoma" pitchFamily="34" charset="0"/>
              </a:rPr>
              <a:t>options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200" dirty="0" err="1" smtClean="0">
                <a:latin typeface="+mn-lt"/>
                <a:ea typeface="Tahoma" pitchFamily="34" charset="0"/>
                <a:cs typeface="Tahoma" pitchFamily="34" charset="0"/>
              </a:rPr>
              <a:t>overwrite</a:t>
            </a:r>
            <a:r>
              <a:rPr lang="de-DE" sz="2200" dirty="0" smtClean="0">
                <a:latin typeface="+mn-lt"/>
                <a:ea typeface="Tahoma" pitchFamily="34" charset="0"/>
                <a:cs typeface="Tahoma" pitchFamily="34" charset="0"/>
              </a:rPr>
              <a:t> all</a:t>
            </a:r>
            <a:endParaRPr lang="de-DE" sz="2200" dirty="0"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4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build="p"/>
      <p:bldP spid="4" grpId="0"/>
      <p:bldP spid="8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251520" y="2492896"/>
            <a:ext cx="8284684" cy="3416320"/>
          </a:xfrm>
          <a:prstGeom prst="rect">
            <a:avLst/>
          </a:prstGeom>
          <a:noFill/>
          <a:ln w="222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required </a:t>
            </a:r>
            <a:r>
              <a:rPr lang="en-US" b="1" dirty="0">
                <a:solidFill>
                  <a:srgbClr val="FF0000"/>
                </a:solidFill>
              </a:rPr>
              <a:t>prefix:</a:t>
            </a:r>
            <a:r>
              <a:rPr lang="en-US" b="1" dirty="0"/>
              <a:t> –E_</a:t>
            </a:r>
          </a:p>
          <a:p>
            <a:endParaRPr lang="de-DE" dirty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CLEAR[=[lock],[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note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clear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before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re-checking</a:t>
            </a:r>
            <a:endParaRPr lang="de-DE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DEBUG_C[ONSTRUCTOR]	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display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execution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of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scrips</a:t>
            </a:r>
            <a:endParaRPr lang="de-DE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DEBUG_M[ANAGER]	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enabling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bash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-x</a:t>
            </a:r>
          </a:p>
          <a:p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DEBUG_E[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xecutor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]	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re-directed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file</a:t>
            </a:r>
            <a:endParaRPr lang="de-DE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LEVEL_LIMIT=[L]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L1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would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prevent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any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locks</a:t>
            </a:r>
            <a:endParaRPr lang="de-DE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NEXT[=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]		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only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checks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SELECTion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SHOW_CALL		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display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qC.x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exit</a:t>
            </a:r>
            <a:endParaRPr lang="de-DE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SHOW_CONF		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display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configuration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exit</a:t>
            </a:r>
            <a:endParaRPr lang="de-DE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/>
              <a:t> 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SHOW_EXP		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display</a:t>
            </a:r>
            <a:r>
              <a:rPr lang="de-DE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SELECTed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paths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exit</a:t>
            </a:r>
            <a:endParaRPr lang="de-DE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29655" y="1179917"/>
            <a:ext cx="8229600" cy="109695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b="1" dirty="0" smtClean="0">
                <a:latin typeface="+mj-lt"/>
              </a:rPr>
              <a:t>Options (preferable) on the command-line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 idx="4294967295"/>
          </p:nvPr>
        </p:nvSpPr>
        <p:spPr>
          <a:xfrm>
            <a:off x="2928938" y="447675"/>
            <a:ext cx="5529262" cy="5715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Setting Options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398840" y="6356350"/>
            <a:ext cx="2133600" cy="365125"/>
          </a:xfrm>
        </p:spPr>
        <p:txBody>
          <a:bodyPr/>
          <a:lstStyle/>
          <a:p>
            <a:pPr>
              <a:defRPr/>
            </a:pPr>
            <a:fld id="{F9DF57CA-C081-40EC-9687-52F47C5A60CD}" type="datetime1">
              <a:rPr lang="de-DE"/>
              <a:pPr>
                <a:defRPr/>
              </a:pPr>
              <a:t>17.04.2013</a:t>
            </a:fld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1520" y="1702549"/>
            <a:ext cx="8284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urier New" pitchFamily="49" charset="0"/>
                <a:cs typeface="Courier New" pitchFamily="49" charset="0"/>
              </a:rPr>
              <a:t> -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S arg		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equivalent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SELECT</a:t>
            </a:r>
            <a:endParaRPr lang="de-DE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dirty="0"/>
              <a:t> 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-L arg			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equivalent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de-DE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LOCK</a:t>
            </a:r>
            <a:endParaRPr lang="de-DE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1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Outlook: QC-0.5 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7544" y="105273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Project Table			Data Base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Input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Tables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XML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Check-logs				XML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ASCII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tables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fall-back</a:t>
            </a:r>
          </a:p>
          <a:p>
            <a:pPr>
              <a:lnSpc>
                <a:spcPct val="150000"/>
              </a:lnSpc>
            </a:pPr>
            <a:endParaRPr lang="de-D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ESG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ntegration</a:t>
            </a:r>
            <a:endParaRPr lang="de-D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User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supplied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check-modules</a:t>
            </a:r>
            <a:endParaRPr lang="de-DE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3206036" y="1412776"/>
            <a:ext cx="14379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3206036" y="1988840"/>
            <a:ext cx="14379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3203848" y="2564904"/>
            <a:ext cx="14379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3206036" y="3068960"/>
            <a:ext cx="14379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1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QC Extension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489248" y="782367"/>
            <a:ext cx="8043192" cy="2512296"/>
            <a:chOff x="489248" y="782367"/>
            <a:chExt cx="8043192" cy="2512296"/>
          </a:xfrm>
        </p:grpSpPr>
        <p:sp>
          <p:nvSpPr>
            <p:cNvPr id="2" name="Gefaltete Ecke 1"/>
            <p:cNvSpPr/>
            <p:nvPr/>
          </p:nvSpPr>
          <p:spPr>
            <a:xfrm>
              <a:off x="2771800" y="782367"/>
              <a:ext cx="914400" cy="914400"/>
            </a:xfrm>
            <a:prstGeom prst="foldedCorner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 err="1">
                  <a:solidFill>
                    <a:schemeClr val="tx1"/>
                  </a:solidFill>
                </a:rPr>
                <a:t>c</a:t>
              </a:r>
              <a:r>
                <a:rPr lang="de-DE" sz="2200" dirty="0" err="1" smtClean="0">
                  <a:solidFill>
                    <a:schemeClr val="tx1"/>
                  </a:solidFill>
                </a:rPr>
                <a:t>onfig</a:t>
              </a:r>
              <a:endParaRPr lang="de-DE" sz="2200" dirty="0">
                <a:solidFill>
                  <a:schemeClr val="tx1"/>
                </a:solidFill>
              </a:endParaRPr>
            </a:p>
          </p:txBody>
        </p:sp>
        <p:sp>
          <p:nvSpPr>
            <p:cNvPr id="6" name="Zylinder 5"/>
            <p:cNvSpPr/>
            <p:nvPr/>
          </p:nvSpPr>
          <p:spPr>
            <a:xfrm>
              <a:off x="489248" y="2078511"/>
              <a:ext cx="914400" cy="1216152"/>
            </a:xfrm>
            <a:prstGeom prst="can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 err="1" smtClean="0">
                  <a:solidFill>
                    <a:schemeClr val="tx1"/>
                  </a:solidFill>
                </a:rPr>
                <a:t>data</a:t>
              </a:r>
              <a:endParaRPr lang="de-DE" sz="2200" dirty="0">
                <a:solidFill>
                  <a:schemeClr val="tx1"/>
                </a:solidFill>
              </a:endParaRPr>
            </a:p>
          </p:txBody>
        </p:sp>
        <p:sp>
          <p:nvSpPr>
            <p:cNvPr id="8" name="Flussdiagramm: Prozess 7"/>
            <p:cNvSpPr/>
            <p:nvPr/>
          </p:nvSpPr>
          <p:spPr>
            <a:xfrm>
              <a:off x="2627784" y="2294535"/>
              <a:ext cx="2448272" cy="792088"/>
            </a:xfrm>
            <a:prstGeom prst="flowChartProcess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</a:rPr>
                <a:t>QC</a:t>
              </a:r>
              <a:endParaRPr lang="de-DE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Flussdiagramm: Mehrere Dokumente 8"/>
            <p:cNvSpPr/>
            <p:nvPr/>
          </p:nvSpPr>
          <p:spPr>
            <a:xfrm>
              <a:off x="7308304" y="1696767"/>
              <a:ext cx="1224136" cy="758952"/>
            </a:xfrm>
            <a:prstGeom prst="flowChartMultidocumen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 err="1" smtClean="0">
                  <a:solidFill>
                    <a:schemeClr val="tx1"/>
                  </a:solidFill>
                </a:rPr>
                <a:t>output</a:t>
              </a:r>
              <a:endParaRPr lang="de-DE" sz="2200" dirty="0">
                <a:solidFill>
                  <a:schemeClr val="tx1"/>
                </a:solidFill>
              </a:endParaRPr>
            </a:p>
          </p:txBody>
        </p:sp>
        <p:sp>
          <p:nvSpPr>
            <p:cNvPr id="13" name="Gefaltete Ecke 12"/>
            <p:cNvSpPr/>
            <p:nvPr/>
          </p:nvSpPr>
          <p:spPr>
            <a:xfrm>
              <a:off x="4017640" y="782367"/>
              <a:ext cx="914400" cy="914400"/>
            </a:xfrm>
            <a:prstGeom prst="foldedCorner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>
                  <a:solidFill>
                    <a:schemeClr val="tx1"/>
                  </a:solidFill>
                </a:rPr>
                <a:t>c</a:t>
              </a:r>
              <a:r>
                <a:rPr lang="de-DE" sz="2200" dirty="0" smtClean="0">
                  <a:solidFill>
                    <a:schemeClr val="tx1"/>
                  </a:solidFill>
                </a:rPr>
                <a:t>heck</a:t>
              </a:r>
              <a:br>
                <a:rPr lang="de-DE" sz="2200" dirty="0" smtClean="0">
                  <a:solidFill>
                    <a:schemeClr val="tx1"/>
                  </a:solidFill>
                </a:rPr>
              </a:br>
              <a:r>
                <a:rPr lang="de-DE" sz="2200" dirty="0" err="1" smtClean="0">
                  <a:solidFill>
                    <a:schemeClr val="tx1"/>
                  </a:solidFill>
                </a:rPr>
                <a:t>list</a:t>
              </a:r>
              <a:endParaRPr lang="de-DE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Gerade Verbindung mit Pfeil 19"/>
            <p:cNvCxnSpPr/>
            <p:nvPr/>
          </p:nvCxnSpPr>
          <p:spPr>
            <a:xfrm flipV="1">
              <a:off x="1547664" y="2686587"/>
              <a:ext cx="864096" cy="39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/>
            <p:nvPr/>
          </p:nvCxnSpPr>
          <p:spPr>
            <a:xfrm>
              <a:off x="3229000" y="1736872"/>
              <a:ext cx="0" cy="540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>
              <a:off x="4474840" y="1736872"/>
              <a:ext cx="0" cy="540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V="1">
              <a:off x="5220296" y="2132856"/>
              <a:ext cx="2016000" cy="432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ieren 37"/>
          <p:cNvGrpSpPr/>
          <p:nvPr/>
        </p:nvGrpSpPr>
        <p:grpSpPr>
          <a:xfrm>
            <a:off x="2507621" y="2204864"/>
            <a:ext cx="5736787" cy="3722712"/>
            <a:chOff x="2507621" y="2204864"/>
            <a:chExt cx="5736787" cy="3722712"/>
          </a:xfrm>
        </p:grpSpPr>
        <p:sp>
          <p:nvSpPr>
            <p:cNvPr id="7" name="Gefaltete Ecke 6"/>
            <p:cNvSpPr/>
            <p:nvPr/>
          </p:nvSpPr>
          <p:spPr>
            <a:xfrm>
              <a:off x="2721496" y="5013176"/>
              <a:ext cx="914400" cy="914400"/>
            </a:xfrm>
            <a:prstGeom prst="foldedCorner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70000">
                  <a:schemeClr val="accent3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 err="1" smtClean="0">
                  <a:solidFill>
                    <a:schemeClr val="tx1"/>
                  </a:solidFill>
                </a:rPr>
                <a:t>config</a:t>
              </a:r>
              <a:endParaRPr lang="de-DE" sz="2200" dirty="0">
                <a:solidFill>
                  <a:schemeClr val="tx1"/>
                </a:solidFill>
              </a:endParaRPr>
            </a:p>
          </p:txBody>
        </p:sp>
        <p:sp>
          <p:nvSpPr>
            <p:cNvPr id="11" name="Flussdiagramm: Prozess 10"/>
            <p:cNvSpPr/>
            <p:nvPr/>
          </p:nvSpPr>
          <p:spPr>
            <a:xfrm>
              <a:off x="2627784" y="3524861"/>
              <a:ext cx="2448272" cy="792088"/>
            </a:xfrm>
            <a:prstGeom prst="flowChartProcess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70000">
                  <a:schemeClr val="accent3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 err="1" smtClean="0">
                  <a:solidFill>
                    <a:schemeClr val="tx1"/>
                  </a:solidFill>
                </a:rPr>
                <a:t>user</a:t>
              </a:r>
              <a:r>
                <a:rPr lang="de-DE" sz="2200" dirty="0" smtClean="0">
                  <a:solidFill>
                    <a:schemeClr val="tx1"/>
                  </a:solidFill>
                </a:rPr>
                <a:t> </a:t>
              </a:r>
              <a:r>
                <a:rPr lang="de-DE" sz="2200" dirty="0" err="1" smtClean="0">
                  <a:solidFill>
                    <a:schemeClr val="tx1"/>
                  </a:solidFill>
                </a:rPr>
                <a:t>supplied</a:t>
              </a:r>
              <a:r>
                <a:rPr lang="de-DE" sz="2200" dirty="0" smtClean="0">
                  <a:solidFill>
                    <a:schemeClr val="tx1"/>
                  </a:solidFill>
                </a:rPr>
                <a:t/>
              </a:r>
              <a:br>
                <a:rPr lang="de-DE" sz="2200" dirty="0" smtClean="0">
                  <a:solidFill>
                    <a:schemeClr val="tx1"/>
                  </a:solidFill>
                </a:rPr>
              </a:br>
              <a:r>
                <a:rPr lang="de-DE" sz="2200" dirty="0" err="1" smtClean="0">
                  <a:solidFill>
                    <a:schemeClr val="tx1"/>
                  </a:solidFill>
                </a:rPr>
                <a:t>module</a:t>
              </a:r>
              <a:r>
                <a:rPr lang="de-DE" sz="2200" dirty="0" smtClean="0">
                  <a:solidFill>
                    <a:schemeClr val="tx1"/>
                  </a:solidFill>
                </a:rPr>
                <a:t> </a:t>
              </a:r>
              <a:r>
                <a:rPr lang="de-DE" sz="2200" dirty="0" err="1" smtClean="0">
                  <a:solidFill>
                    <a:schemeClr val="tx1"/>
                  </a:solidFill>
                </a:rPr>
                <a:t>extension</a:t>
              </a:r>
              <a:endParaRPr lang="de-DE" sz="2200" dirty="0">
                <a:solidFill>
                  <a:schemeClr val="tx1"/>
                </a:solidFill>
              </a:endParaRPr>
            </a:p>
          </p:txBody>
        </p:sp>
        <p:sp>
          <p:nvSpPr>
            <p:cNvPr id="12" name="Gefaltete Ecke 11"/>
            <p:cNvSpPr/>
            <p:nvPr/>
          </p:nvSpPr>
          <p:spPr>
            <a:xfrm>
              <a:off x="4161656" y="5013176"/>
              <a:ext cx="914400" cy="914400"/>
            </a:xfrm>
            <a:prstGeom prst="foldedCorner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70000">
                  <a:schemeClr val="accent3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200" dirty="0">
                  <a:solidFill>
                    <a:schemeClr val="tx1"/>
                  </a:solidFill>
                </a:rPr>
                <a:t>c</a:t>
              </a:r>
              <a:r>
                <a:rPr lang="de-DE" sz="2200" dirty="0" smtClean="0">
                  <a:solidFill>
                    <a:schemeClr val="tx1"/>
                  </a:solidFill>
                </a:rPr>
                <a:t>heck</a:t>
              </a:r>
              <a:br>
                <a:rPr lang="de-DE" sz="2200" dirty="0" smtClean="0">
                  <a:solidFill>
                    <a:schemeClr val="tx1"/>
                  </a:solidFill>
                </a:rPr>
              </a:br>
              <a:r>
                <a:rPr lang="de-DE" sz="2200" dirty="0" err="1" smtClean="0">
                  <a:solidFill>
                    <a:schemeClr val="tx1"/>
                  </a:solidFill>
                </a:rPr>
                <a:t>list</a:t>
              </a:r>
              <a:endParaRPr lang="de-DE" sz="2200" dirty="0">
                <a:solidFill>
                  <a:schemeClr val="tx1"/>
                </a:solidFill>
              </a:endParaRPr>
            </a:p>
          </p:txBody>
        </p:sp>
        <p:grpSp>
          <p:nvGrpSpPr>
            <p:cNvPr id="18" name="Gruppieren 17"/>
            <p:cNvGrpSpPr/>
            <p:nvPr/>
          </p:nvGrpSpPr>
          <p:grpSpPr>
            <a:xfrm>
              <a:off x="7330008" y="2852936"/>
              <a:ext cx="914400" cy="712096"/>
              <a:chOff x="6804248" y="2852936"/>
              <a:chExt cx="914400" cy="712096"/>
            </a:xfrm>
          </p:grpSpPr>
          <p:sp>
            <p:nvSpPr>
              <p:cNvPr id="10" name="Zylinder 9"/>
              <p:cNvSpPr/>
              <p:nvPr/>
            </p:nvSpPr>
            <p:spPr>
              <a:xfrm>
                <a:off x="6804248" y="2852936"/>
                <a:ext cx="914400" cy="712096"/>
              </a:xfrm>
              <a:prstGeom prst="can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7000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7020272" y="2996952"/>
                <a:ext cx="504056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de-DE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DB</a:t>
                </a:r>
                <a:endParaRPr lang="de-DE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7" name="Rechteck 26"/>
            <p:cNvSpPr/>
            <p:nvPr/>
          </p:nvSpPr>
          <p:spPr>
            <a:xfrm>
              <a:off x="2507621" y="2204864"/>
              <a:ext cx="2664520" cy="2232248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Gerade Verbindung mit Pfeil 29"/>
            <p:cNvCxnSpPr/>
            <p:nvPr/>
          </p:nvCxnSpPr>
          <p:spPr>
            <a:xfrm flipV="1">
              <a:off x="4627240" y="4365104"/>
              <a:ext cx="0" cy="540000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mit Pfeil 31"/>
            <p:cNvCxnSpPr/>
            <p:nvPr/>
          </p:nvCxnSpPr>
          <p:spPr>
            <a:xfrm flipV="1">
              <a:off x="3203848" y="4365104"/>
              <a:ext cx="0" cy="540000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/>
            <p:cNvCxnSpPr/>
            <p:nvPr/>
          </p:nvCxnSpPr>
          <p:spPr>
            <a:xfrm>
              <a:off x="5220296" y="2690579"/>
              <a:ext cx="2016000" cy="518405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695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Distributed (ESGF) QC Architecture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323523" y="764704"/>
            <a:ext cx="8820477" cy="5632311"/>
            <a:chOff x="323523" y="764704"/>
            <a:chExt cx="8820477" cy="5632311"/>
          </a:xfrm>
        </p:grpSpPr>
        <p:sp>
          <p:nvSpPr>
            <p:cNvPr id="9" name="Textfeld 61"/>
            <p:cNvSpPr txBox="1"/>
            <p:nvPr/>
          </p:nvSpPr>
          <p:spPr>
            <a:xfrm>
              <a:off x="323523" y="764704"/>
              <a:ext cx="6768754" cy="563231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Components:</a:t>
              </a: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ESGF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data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nodes</a:t>
              </a:r>
              <a:endPara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Attached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WPS </a:t>
              </a: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Modular QC Tool</a:t>
              </a: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Calibri"/>
                </a:rPr>
                <a:t>Local</a:t>
              </a:r>
              <a:r>
                <a:rPr lang="de-DE" sz="2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 meta-</a:t>
              </a:r>
              <a:r>
                <a:rPr lang="de-DE" sz="24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Calibri"/>
                </a:rPr>
                <a:t>data</a:t>
              </a:r>
              <a:r>
                <a:rPr lang="de-DE" sz="2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(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Thredds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)</a:t>
              </a: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Global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data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index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Local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qc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results</a:t>
              </a:r>
              <a:endPara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Global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qc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„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index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“  </a:t>
              </a: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342900" marR="0" lvl="0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QC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Assignment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Process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:</a:t>
              </a:r>
            </a:p>
            <a:p>
              <a:pPr marL="800100" marR="0" lvl="1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qc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results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+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comments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+ high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level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meta-</a:t>
              </a:r>
              <a:r>
                <a:rPr lang="de-DE" sz="24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Calibri"/>
                </a:rPr>
                <a:t>data</a:t>
              </a:r>
              <a:r>
                <a:rPr lang="de-DE" sz="2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</a:rPr>
                <a:t>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automatic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QC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assignments</a:t>
              </a:r>
              <a:endPara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800100" marR="0" lvl="1" indent="-34290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+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author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Calibri"/>
                </a:rPr>
                <a:t>approval</a:t>
              </a:r>
              <a:r>
                <a:rPr lang="de-DE" sz="2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etc. </a:t>
              </a:r>
              <a:r>
                <a:rPr lang="de-DE" sz="2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/>
              </a:r>
              <a:br>
                <a:rPr lang="de-DE" sz="2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</a:br>
              <a:r>
                <a:rPr lang="de-DE" sz="2400" b="0" i="0" u="none" strike="noStrike" kern="1200" cap="none" spc="0" baseline="0" dirty="0" smtClean="0">
                  <a:solidFill>
                    <a:srgbClr val="000000"/>
                  </a:solidFill>
                  <a:uFillTx/>
                </a:rPr>
                <a:t></a:t>
              </a:r>
              <a:r>
                <a:rPr lang="de-DE" sz="24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publication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QC </a:t>
              </a:r>
              <a:r>
                <a:rPr lang="de-DE" sz="24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assignments</a:t>
              </a:r>
              <a:r>
                <a:rPr lang="de-DE" sz="2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</a:p>
          </p:txBody>
        </p:sp>
        <p:sp>
          <p:nvSpPr>
            <p:cNvPr id="10" name="Textfeld 64"/>
            <p:cNvSpPr txBox="1"/>
            <p:nvPr/>
          </p:nvSpPr>
          <p:spPr>
            <a:xfrm>
              <a:off x="5076056" y="1484784"/>
              <a:ext cx="35862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800" b="1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Execution</a:t>
              </a:r>
              <a:r>
                <a:rPr lang="de-DE" sz="2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800" b="1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of</a:t>
              </a:r>
              <a:r>
                <a:rPr lang="de-DE" sz="2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800" b="1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qc</a:t>
              </a:r>
              <a:r>
                <a:rPr lang="de-DE" sz="2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800" b="1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tests</a:t>
              </a:r>
              <a:endParaRPr lang="de-DE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Textfeld 66"/>
            <p:cNvSpPr txBox="1"/>
            <p:nvPr/>
          </p:nvSpPr>
          <p:spPr>
            <a:xfrm>
              <a:off x="5004048" y="3284984"/>
              <a:ext cx="41399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QC </a:t>
              </a:r>
              <a:r>
                <a:rPr lang="de-DE" sz="2800" b="1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information</a:t>
              </a:r>
              <a:r>
                <a:rPr lang="de-DE" sz="2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de-DE" sz="2800" b="1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Calibri"/>
                </a:rPr>
                <a:t>collection</a:t>
              </a:r>
              <a:endParaRPr lang="de-DE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cxnSp>
        <p:nvCxnSpPr>
          <p:cNvPr id="12" name="Gerade Verbindung mit Pfeil 63"/>
          <p:cNvCxnSpPr/>
          <p:nvPr/>
        </p:nvCxnSpPr>
        <p:spPr>
          <a:xfrm>
            <a:off x="3635896" y="1772816"/>
            <a:ext cx="1296144" cy="0"/>
          </a:xfrm>
          <a:prstGeom prst="straightConnector1">
            <a:avLst/>
          </a:prstGeom>
          <a:noFill/>
          <a:ln w="31750">
            <a:solidFill>
              <a:srgbClr val="4A7EBB"/>
            </a:solidFill>
            <a:prstDash val="solid"/>
            <a:tailEnd type="arrow"/>
          </a:ln>
        </p:spPr>
      </p:cxnSp>
      <p:cxnSp>
        <p:nvCxnSpPr>
          <p:cNvPr id="13" name="Gerade Verbindung mit Pfeil 63"/>
          <p:cNvCxnSpPr/>
          <p:nvPr/>
        </p:nvCxnSpPr>
        <p:spPr>
          <a:xfrm>
            <a:off x="3707904" y="3501008"/>
            <a:ext cx="1296144" cy="0"/>
          </a:xfrm>
          <a:prstGeom prst="straightConnector1">
            <a:avLst/>
          </a:prstGeom>
          <a:noFill/>
          <a:ln w="31750">
            <a:solidFill>
              <a:srgbClr val="4A7EBB"/>
            </a:solidFill>
            <a:prstDash val="solid"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27313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Distributed (ESGF) QC Architecture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28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6" name="Textfeld 9"/>
          <p:cNvSpPr txBox="1"/>
          <p:nvPr/>
        </p:nvSpPr>
        <p:spPr>
          <a:xfrm>
            <a:off x="323525" y="5867977"/>
            <a:ext cx="3672411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Node</a:t>
            </a:r>
            <a:r>
              <a:rPr lang="de-DE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de-DE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attached</a:t>
            </a:r>
            <a:r>
              <a:rPr lang="de-DE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de-DE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processing</a:t>
            </a:r>
            <a:r>
              <a:rPr lang="de-DE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de-DE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layer</a:t>
            </a:r>
            <a:r>
              <a:rPr lang="de-DE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467544" y="1124744"/>
            <a:ext cx="2675506" cy="4598056"/>
            <a:chOff x="971600" y="1124744"/>
            <a:chExt cx="2675506" cy="4598056"/>
          </a:xfrm>
        </p:grpSpPr>
        <p:sp>
          <p:nvSpPr>
            <p:cNvPr id="22" name="Textfeld 15"/>
            <p:cNvSpPr txBox="1"/>
            <p:nvPr/>
          </p:nvSpPr>
          <p:spPr>
            <a:xfrm>
              <a:off x="997845" y="5291913"/>
              <a:ext cx="1361868" cy="43088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WPS </a:t>
              </a:r>
            </a:p>
          </p:txBody>
        </p:sp>
        <p:sp>
          <p:nvSpPr>
            <p:cNvPr id="16" name="Zylinder 4"/>
            <p:cNvSpPr/>
            <p:nvPr/>
          </p:nvSpPr>
          <p:spPr>
            <a:xfrm>
              <a:off x="997844" y="2947008"/>
              <a:ext cx="936107" cy="108011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+- 0 0 10800000"/>
                <a:gd name="f9" fmla="val 25000"/>
                <a:gd name="f10" fmla="+- 0 0 -360"/>
                <a:gd name="f11" fmla="abs f4"/>
                <a:gd name="f12" fmla="abs f5"/>
                <a:gd name="f13" fmla="abs f6"/>
                <a:gd name="f14" fmla="*/ f10 f1 1"/>
                <a:gd name="f15" fmla="?: f11 f4 1"/>
                <a:gd name="f16" fmla="?: f12 f5 1"/>
                <a:gd name="f17" fmla="?: f13 f6 1"/>
                <a:gd name="f18" fmla="*/ f14 1 f3"/>
                <a:gd name="f19" fmla="*/ f15 1 21600"/>
                <a:gd name="f20" fmla="*/ f16 1 21600"/>
                <a:gd name="f21" fmla="*/ 21600 f15 1"/>
                <a:gd name="f22" fmla="*/ 21600 f16 1"/>
                <a:gd name="f23" fmla="+- f18 0 f2"/>
                <a:gd name="f24" fmla="min f20 f19"/>
                <a:gd name="f25" fmla="*/ f21 1 f17"/>
                <a:gd name="f26" fmla="*/ f22 1 f17"/>
                <a:gd name="f27" fmla="val f25"/>
                <a:gd name="f28" fmla="val f26"/>
                <a:gd name="f29" fmla="*/ f7 f24 1"/>
                <a:gd name="f30" fmla="+- f28 0 f7"/>
                <a:gd name="f31" fmla="+- f27 0 f7"/>
                <a:gd name="f32" fmla="*/ f27 f24 1"/>
                <a:gd name="f33" fmla="*/ f31 1 2"/>
                <a:gd name="f34" fmla="min f31 f30"/>
                <a:gd name="f35" fmla="+- f7 f33 0"/>
                <a:gd name="f36" fmla="*/ f34 f9 1"/>
                <a:gd name="f37" fmla="*/ f33 f24 1"/>
                <a:gd name="f38" fmla="*/ f36 1 200000"/>
                <a:gd name="f39" fmla="*/ f35 f24 1"/>
                <a:gd name="f40" fmla="+- f38 f38 0"/>
                <a:gd name="f41" fmla="+- f28 0 f38"/>
                <a:gd name="f42" fmla="*/ f38 f24 1"/>
                <a:gd name="f43" fmla="*/ f40 f24 1"/>
                <a:gd name="f44" fmla="*/ f4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9" y="f43"/>
                </a:cxn>
              </a:cxnLst>
              <a:rect l="f29" t="f43" r="f32" b="f44"/>
              <a:pathLst>
                <a:path stroke="0">
                  <a:moveTo>
                    <a:pt x="f29" y="f42"/>
                  </a:moveTo>
                  <a:arcTo wR="f37" hR="f42" stAng="f1" swAng="f8"/>
                  <a:lnTo>
                    <a:pt x="f32" y="f44"/>
                  </a:lnTo>
                  <a:arcTo wR="f37" hR="f42" stAng="f7" swAng="f1"/>
                  <a:close/>
                </a:path>
                <a:path stroke="0">
                  <a:moveTo>
                    <a:pt x="f29" y="f42"/>
                  </a:moveTo>
                  <a:arcTo wR="f37" hR="f42" stAng="f1" swAng="f0"/>
                  <a:close/>
                </a:path>
                <a:path fill="none">
                  <a:moveTo>
                    <a:pt x="f32" y="f42"/>
                  </a:moveTo>
                  <a:arcTo wR="f37" hR="f42" stAng="f7" swAng="f0"/>
                  <a:lnTo>
                    <a:pt x="f32" y="f44"/>
                  </a:lnTo>
                  <a:arcTo wR="f37" hR="f42" stAng="f7" swAng="f1"/>
                  <a:lnTo>
                    <a:pt x="f29" y="f42"/>
                  </a:lnTo>
                </a:path>
              </a:pathLst>
            </a:custGeom>
            <a:gradFill>
              <a:gsLst>
                <a:gs pos="0">
                  <a:srgbClr val="A3C4FF"/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Data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Node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Zylinder 5"/>
            <p:cNvSpPr/>
            <p:nvPr/>
          </p:nvSpPr>
          <p:spPr>
            <a:xfrm>
              <a:off x="2690032" y="2947008"/>
              <a:ext cx="936107" cy="108011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+- 0 0 10800000"/>
                <a:gd name="f9" fmla="val 25000"/>
                <a:gd name="f10" fmla="+- 0 0 -360"/>
                <a:gd name="f11" fmla="abs f4"/>
                <a:gd name="f12" fmla="abs f5"/>
                <a:gd name="f13" fmla="abs f6"/>
                <a:gd name="f14" fmla="*/ f10 f1 1"/>
                <a:gd name="f15" fmla="?: f11 f4 1"/>
                <a:gd name="f16" fmla="?: f12 f5 1"/>
                <a:gd name="f17" fmla="?: f13 f6 1"/>
                <a:gd name="f18" fmla="*/ f14 1 f3"/>
                <a:gd name="f19" fmla="*/ f15 1 21600"/>
                <a:gd name="f20" fmla="*/ f16 1 21600"/>
                <a:gd name="f21" fmla="*/ 21600 f15 1"/>
                <a:gd name="f22" fmla="*/ 21600 f16 1"/>
                <a:gd name="f23" fmla="+- f18 0 f2"/>
                <a:gd name="f24" fmla="min f20 f19"/>
                <a:gd name="f25" fmla="*/ f21 1 f17"/>
                <a:gd name="f26" fmla="*/ f22 1 f17"/>
                <a:gd name="f27" fmla="val f25"/>
                <a:gd name="f28" fmla="val f26"/>
                <a:gd name="f29" fmla="*/ f7 f24 1"/>
                <a:gd name="f30" fmla="+- f28 0 f7"/>
                <a:gd name="f31" fmla="+- f27 0 f7"/>
                <a:gd name="f32" fmla="*/ f27 f24 1"/>
                <a:gd name="f33" fmla="*/ f31 1 2"/>
                <a:gd name="f34" fmla="min f31 f30"/>
                <a:gd name="f35" fmla="+- f7 f33 0"/>
                <a:gd name="f36" fmla="*/ f34 f9 1"/>
                <a:gd name="f37" fmla="*/ f33 f24 1"/>
                <a:gd name="f38" fmla="*/ f36 1 200000"/>
                <a:gd name="f39" fmla="*/ f35 f24 1"/>
                <a:gd name="f40" fmla="+- f38 f38 0"/>
                <a:gd name="f41" fmla="+- f28 0 f38"/>
                <a:gd name="f42" fmla="*/ f38 f24 1"/>
                <a:gd name="f43" fmla="*/ f40 f24 1"/>
                <a:gd name="f44" fmla="*/ f4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9" y="f43"/>
                </a:cxn>
              </a:cxnLst>
              <a:rect l="f29" t="f43" r="f32" b="f44"/>
              <a:pathLst>
                <a:path stroke="0">
                  <a:moveTo>
                    <a:pt x="f29" y="f42"/>
                  </a:moveTo>
                  <a:arcTo wR="f37" hR="f42" stAng="f1" swAng="f8"/>
                  <a:lnTo>
                    <a:pt x="f32" y="f44"/>
                  </a:lnTo>
                  <a:arcTo wR="f37" hR="f42" stAng="f7" swAng="f1"/>
                  <a:close/>
                </a:path>
                <a:path stroke="0">
                  <a:moveTo>
                    <a:pt x="f29" y="f42"/>
                  </a:moveTo>
                  <a:arcTo wR="f37" hR="f42" stAng="f1" swAng="f0"/>
                  <a:close/>
                </a:path>
                <a:path fill="none">
                  <a:moveTo>
                    <a:pt x="f32" y="f42"/>
                  </a:moveTo>
                  <a:arcTo wR="f37" hR="f42" stAng="f7" swAng="f0"/>
                  <a:lnTo>
                    <a:pt x="f32" y="f44"/>
                  </a:lnTo>
                  <a:arcTo wR="f37" hR="f42" stAng="f7" swAng="f1"/>
                  <a:lnTo>
                    <a:pt x="f29" y="f42"/>
                  </a:lnTo>
                </a:path>
              </a:pathLst>
            </a:custGeom>
            <a:gradFill>
              <a:gsLst>
                <a:gs pos="0">
                  <a:srgbClr val="A3C4FF"/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Data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Node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Abgerundetes Rechteck 7"/>
            <p:cNvSpPr/>
            <p:nvPr/>
          </p:nvSpPr>
          <p:spPr>
            <a:xfrm>
              <a:off x="971600" y="4235589"/>
              <a:ext cx="936107" cy="432044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Abgerundetes Rechteck 8"/>
            <p:cNvSpPr/>
            <p:nvPr/>
          </p:nvSpPr>
          <p:spPr>
            <a:xfrm>
              <a:off x="2710999" y="4235589"/>
              <a:ext cx="936107" cy="432044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Ellipse 10"/>
            <p:cNvSpPr/>
            <p:nvPr/>
          </p:nvSpPr>
          <p:spPr>
            <a:xfrm>
              <a:off x="1159866" y="4545050"/>
              <a:ext cx="324035" cy="24516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Ellipse 14"/>
            <p:cNvSpPr/>
            <p:nvPr/>
          </p:nvSpPr>
          <p:spPr>
            <a:xfrm>
              <a:off x="2855017" y="4574868"/>
              <a:ext cx="324035" cy="24516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23" name="Gerade Verbindung mit Pfeil 17"/>
            <p:cNvCxnSpPr>
              <a:endCxn id="20" idx="2"/>
            </p:cNvCxnSpPr>
            <p:nvPr/>
          </p:nvCxnSpPr>
          <p:spPr>
            <a:xfrm flipV="1">
              <a:off x="1321880" y="4790219"/>
              <a:ext cx="0" cy="501694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cxnSp>
          <p:nvCxnSpPr>
            <p:cNvPr id="24" name="Gerade Verbindung mit Pfeil 19"/>
            <p:cNvCxnSpPr>
              <a:stCxn id="22" idx="0"/>
            </p:cNvCxnSpPr>
            <p:nvPr/>
          </p:nvCxnSpPr>
          <p:spPr>
            <a:xfrm flipV="1">
              <a:off x="1678779" y="4869160"/>
              <a:ext cx="1276003" cy="422753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sp>
          <p:nvSpPr>
            <p:cNvPr id="28" name="Flussdiagramm: Manuelle Eingabe 23"/>
            <p:cNvSpPr/>
            <p:nvPr/>
          </p:nvSpPr>
          <p:spPr>
            <a:xfrm>
              <a:off x="2762041" y="2586972"/>
              <a:ext cx="417012" cy="216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"/>
                <a:gd name="f7" fmla="val 1"/>
                <a:gd name="f8" fmla="+- 0 0 -360"/>
                <a:gd name="f9" fmla="*/ f3 1 5"/>
                <a:gd name="f10" fmla="*/ f4 1 5"/>
                <a:gd name="f11" fmla="+- f6 0 f5"/>
                <a:gd name="f12" fmla="*/ f8 f0 1"/>
                <a:gd name="f13" fmla="*/ f11 1 5"/>
                <a:gd name="f14" fmla="*/ f11 1 10"/>
                <a:gd name="f15" fmla="*/ f11 1 2"/>
                <a:gd name="f16" fmla="*/ f12 1 f2"/>
                <a:gd name="f17" fmla="+- f5 f15 0"/>
                <a:gd name="f18" fmla="*/ f14 1 f13"/>
                <a:gd name="f19" fmla="*/ f5 1 f13"/>
                <a:gd name="f20" fmla="*/ f6 1 f13"/>
                <a:gd name="f21" fmla="*/ f13 1 f13"/>
                <a:gd name="f22" fmla="+- f16 0 f1"/>
                <a:gd name="f23" fmla="*/ f17 1 f13"/>
                <a:gd name="f24" fmla="*/ f19 f9 1"/>
                <a:gd name="f25" fmla="*/ f20 f9 1"/>
                <a:gd name="f26" fmla="*/ f20 f10 1"/>
                <a:gd name="f27" fmla="*/ f21 f10 1"/>
                <a:gd name="f28" fmla="*/ f18 f10 1"/>
                <a:gd name="f29" fmla="*/ f23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29" y="f28"/>
                </a:cxn>
              </a:cxnLst>
              <a:rect l="f24" t="f27" r="f25" b="f26"/>
              <a:pathLst>
                <a:path w="5" h="5">
                  <a:moveTo>
                    <a:pt x="f5" y="f7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close/>
                </a:path>
              </a:pathLst>
            </a:custGeom>
            <a:gradFill>
              <a:gsLst>
                <a:gs pos="0">
                  <a:srgbClr val="A3C4FF"/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9" name="Flussdiagramm: Manuelle Eingabe 24"/>
            <p:cNvSpPr/>
            <p:nvPr/>
          </p:nvSpPr>
          <p:spPr>
            <a:xfrm>
              <a:off x="997844" y="2631357"/>
              <a:ext cx="417012" cy="216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"/>
                <a:gd name="f7" fmla="val 1"/>
                <a:gd name="f8" fmla="+- 0 0 -360"/>
                <a:gd name="f9" fmla="*/ f3 1 5"/>
                <a:gd name="f10" fmla="*/ f4 1 5"/>
                <a:gd name="f11" fmla="+- f6 0 f5"/>
                <a:gd name="f12" fmla="*/ f8 f0 1"/>
                <a:gd name="f13" fmla="*/ f11 1 5"/>
                <a:gd name="f14" fmla="*/ f11 1 10"/>
                <a:gd name="f15" fmla="*/ f11 1 2"/>
                <a:gd name="f16" fmla="*/ f12 1 f2"/>
                <a:gd name="f17" fmla="+- f5 f15 0"/>
                <a:gd name="f18" fmla="*/ f14 1 f13"/>
                <a:gd name="f19" fmla="*/ f5 1 f13"/>
                <a:gd name="f20" fmla="*/ f6 1 f13"/>
                <a:gd name="f21" fmla="*/ f13 1 f13"/>
                <a:gd name="f22" fmla="+- f16 0 f1"/>
                <a:gd name="f23" fmla="*/ f17 1 f13"/>
                <a:gd name="f24" fmla="*/ f19 f9 1"/>
                <a:gd name="f25" fmla="*/ f20 f9 1"/>
                <a:gd name="f26" fmla="*/ f20 f10 1"/>
                <a:gd name="f27" fmla="*/ f21 f10 1"/>
                <a:gd name="f28" fmla="*/ f18 f10 1"/>
                <a:gd name="f29" fmla="*/ f23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29" y="f28"/>
                </a:cxn>
              </a:cxnLst>
              <a:rect l="f24" t="f27" r="f25" b="f26"/>
              <a:pathLst>
                <a:path w="5" h="5">
                  <a:moveTo>
                    <a:pt x="f5" y="f7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close/>
                </a:path>
              </a:pathLst>
            </a:custGeom>
            <a:gradFill>
              <a:gsLst>
                <a:gs pos="0">
                  <a:srgbClr val="A3C4FF"/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1" name="Textfeld 26"/>
            <p:cNvSpPr txBox="1"/>
            <p:nvPr/>
          </p:nvSpPr>
          <p:spPr>
            <a:xfrm>
              <a:off x="1623487" y="2083495"/>
              <a:ext cx="1220321" cy="7694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Thredds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catalogs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3" name="Ellipse 52"/>
            <p:cNvSpPr/>
            <p:nvPr/>
          </p:nvSpPr>
          <p:spPr>
            <a:xfrm>
              <a:off x="1259632" y="1124744"/>
              <a:ext cx="1933200" cy="63431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A3C4FF"/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Index </a:t>
              </a: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Node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44" name="Gerade Verbindung mit Pfeil 54"/>
            <p:cNvCxnSpPr/>
            <p:nvPr/>
          </p:nvCxnSpPr>
          <p:spPr>
            <a:xfrm flipH="1" flipV="1">
              <a:off x="2565930" y="1794882"/>
              <a:ext cx="451101" cy="836475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cxnSp>
          <p:nvCxnSpPr>
            <p:cNvPr id="47" name="Gerade Verbindung mit Pfeil 54"/>
            <p:cNvCxnSpPr/>
            <p:nvPr/>
          </p:nvCxnSpPr>
          <p:spPr>
            <a:xfrm flipV="1">
              <a:off x="1206678" y="1800437"/>
              <a:ext cx="845042" cy="836476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sp>
          <p:nvSpPr>
            <p:cNvPr id="68" name="Abgerundetes Rechteck 8"/>
            <p:cNvSpPr/>
            <p:nvPr/>
          </p:nvSpPr>
          <p:spPr>
            <a:xfrm>
              <a:off x="2710999" y="4235589"/>
              <a:ext cx="936107" cy="432044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9" name="Ellipse 14"/>
            <p:cNvSpPr/>
            <p:nvPr/>
          </p:nvSpPr>
          <p:spPr>
            <a:xfrm>
              <a:off x="2855017" y="4574868"/>
              <a:ext cx="324035" cy="24516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cxnSp>
        <p:nvCxnSpPr>
          <p:cNvPr id="55" name="Gerade Verbindung mit Pfeil 17"/>
          <p:cNvCxnSpPr/>
          <p:nvPr/>
        </p:nvCxnSpPr>
        <p:spPr>
          <a:xfrm flipV="1">
            <a:off x="1331640" y="4820036"/>
            <a:ext cx="2664296" cy="625188"/>
          </a:xfrm>
          <a:prstGeom prst="straightConnector1">
            <a:avLst/>
          </a:prstGeom>
          <a:noFill/>
          <a:ln w="31750">
            <a:solidFill>
              <a:srgbClr val="4A7EBB"/>
            </a:solidFill>
            <a:prstDash val="solid"/>
            <a:tailEnd type="arrow"/>
          </a:ln>
        </p:spPr>
      </p:cxnSp>
      <p:cxnSp>
        <p:nvCxnSpPr>
          <p:cNvPr id="56" name="Gerade Verbindung mit Pfeil 19"/>
          <p:cNvCxnSpPr/>
          <p:nvPr/>
        </p:nvCxnSpPr>
        <p:spPr>
          <a:xfrm flipV="1">
            <a:off x="1403651" y="4820036"/>
            <a:ext cx="4268149" cy="687320"/>
          </a:xfrm>
          <a:prstGeom prst="straightConnector1">
            <a:avLst/>
          </a:prstGeom>
          <a:noFill/>
          <a:ln w="31750">
            <a:solidFill>
              <a:srgbClr val="4A7EBB"/>
            </a:solidFill>
            <a:prstDash val="solid"/>
            <a:tailEnd type="arrow"/>
          </a:ln>
        </p:spPr>
      </p:cxnSp>
      <p:grpSp>
        <p:nvGrpSpPr>
          <p:cNvPr id="15" name="Gruppieren 14"/>
          <p:cNvGrpSpPr/>
          <p:nvPr/>
        </p:nvGrpSpPr>
        <p:grpSpPr>
          <a:xfrm>
            <a:off x="3851920" y="1124744"/>
            <a:ext cx="2675506" cy="3695292"/>
            <a:chOff x="4355976" y="1124744"/>
            <a:chExt cx="2675506" cy="3695292"/>
          </a:xfrm>
        </p:grpSpPr>
        <p:sp>
          <p:nvSpPr>
            <p:cNvPr id="49" name="Zylinder 4"/>
            <p:cNvSpPr/>
            <p:nvPr/>
          </p:nvSpPr>
          <p:spPr>
            <a:xfrm>
              <a:off x="4382220" y="2947008"/>
              <a:ext cx="936107" cy="108011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+- 0 0 10800000"/>
                <a:gd name="f9" fmla="val 25000"/>
                <a:gd name="f10" fmla="+- 0 0 -360"/>
                <a:gd name="f11" fmla="abs f4"/>
                <a:gd name="f12" fmla="abs f5"/>
                <a:gd name="f13" fmla="abs f6"/>
                <a:gd name="f14" fmla="*/ f10 f1 1"/>
                <a:gd name="f15" fmla="?: f11 f4 1"/>
                <a:gd name="f16" fmla="?: f12 f5 1"/>
                <a:gd name="f17" fmla="?: f13 f6 1"/>
                <a:gd name="f18" fmla="*/ f14 1 f3"/>
                <a:gd name="f19" fmla="*/ f15 1 21600"/>
                <a:gd name="f20" fmla="*/ f16 1 21600"/>
                <a:gd name="f21" fmla="*/ 21600 f15 1"/>
                <a:gd name="f22" fmla="*/ 21600 f16 1"/>
                <a:gd name="f23" fmla="+- f18 0 f2"/>
                <a:gd name="f24" fmla="min f20 f19"/>
                <a:gd name="f25" fmla="*/ f21 1 f17"/>
                <a:gd name="f26" fmla="*/ f22 1 f17"/>
                <a:gd name="f27" fmla="val f25"/>
                <a:gd name="f28" fmla="val f26"/>
                <a:gd name="f29" fmla="*/ f7 f24 1"/>
                <a:gd name="f30" fmla="+- f28 0 f7"/>
                <a:gd name="f31" fmla="+- f27 0 f7"/>
                <a:gd name="f32" fmla="*/ f27 f24 1"/>
                <a:gd name="f33" fmla="*/ f31 1 2"/>
                <a:gd name="f34" fmla="min f31 f30"/>
                <a:gd name="f35" fmla="+- f7 f33 0"/>
                <a:gd name="f36" fmla="*/ f34 f9 1"/>
                <a:gd name="f37" fmla="*/ f33 f24 1"/>
                <a:gd name="f38" fmla="*/ f36 1 200000"/>
                <a:gd name="f39" fmla="*/ f35 f24 1"/>
                <a:gd name="f40" fmla="+- f38 f38 0"/>
                <a:gd name="f41" fmla="+- f28 0 f38"/>
                <a:gd name="f42" fmla="*/ f38 f24 1"/>
                <a:gd name="f43" fmla="*/ f40 f24 1"/>
                <a:gd name="f44" fmla="*/ f4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9" y="f43"/>
                </a:cxn>
              </a:cxnLst>
              <a:rect l="f29" t="f43" r="f32" b="f44"/>
              <a:pathLst>
                <a:path stroke="0">
                  <a:moveTo>
                    <a:pt x="f29" y="f42"/>
                  </a:moveTo>
                  <a:arcTo wR="f37" hR="f42" stAng="f1" swAng="f8"/>
                  <a:lnTo>
                    <a:pt x="f32" y="f44"/>
                  </a:lnTo>
                  <a:arcTo wR="f37" hR="f42" stAng="f7" swAng="f1"/>
                  <a:close/>
                </a:path>
                <a:path stroke="0">
                  <a:moveTo>
                    <a:pt x="f29" y="f42"/>
                  </a:moveTo>
                  <a:arcTo wR="f37" hR="f42" stAng="f1" swAng="f0"/>
                  <a:close/>
                </a:path>
                <a:path fill="none">
                  <a:moveTo>
                    <a:pt x="f32" y="f42"/>
                  </a:moveTo>
                  <a:arcTo wR="f37" hR="f42" stAng="f7" swAng="f0"/>
                  <a:lnTo>
                    <a:pt x="f32" y="f44"/>
                  </a:lnTo>
                  <a:arcTo wR="f37" hR="f42" stAng="f7" swAng="f1"/>
                  <a:lnTo>
                    <a:pt x="f29" y="f42"/>
                  </a:lnTo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QC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dirty="0" err="1" smtClean="0">
                  <a:solidFill>
                    <a:srgbClr val="000000"/>
                  </a:solidFill>
                  <a:latin typeface="Calibri"/>
                </a:rPr>
                <a:t>Result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Node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0" name="Zylinder 5"/>
            <p:cNvSpPr/>
            <p:nvPr/>
          </p:nvSpPr>
          <p:spPr>
            <a:xfrm>
              <a:off x="6074408" y="2947008"/>
              <a:ext cx="936107" cy="108011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+- 0 0 10800000"/>
                <a:gd name="f9" fmla="val 25000"/>
                <a:gd name="f10" fmla="+- 0 0 -360"/>
                <a:gd name="f11" fmla="abs f4"/>
                <a:gd name="f12" fmla="abs f5"/>
                <a:gd name="f13" fmla="abs f6"/>
                <a:gd name="f14" fmla="*/ f10 f1 1"/>
                <a:gd name="f15" fmla="?: f11 f4 1"/>
                <a:gd name="f16" fmla="?: f12 f5 1"/>
                <a:gd name="f17" fmla="?: f13 f6 1"/>
                <a:gd name="f18" fmla="*/ f14 1 f3"/>
                <a:gd name="f19" fmla="*/ f15 1 21600"/>
                <a:gd name="f20" fmla="*/ f16 1 21600"/>
                <a:gd name="f21" fmla="*/ 21600 f15 1"/>
                <a:gd name="f22" fmla="*/ 21600 f16 1"/>
                <a:gd name="f23" fmla="+- f18 0 f2"/>
                <a:gd name="f24" fmla="min f20 f19"/>
                <a:gd name="f25" fmla="*/ f21 1 f17"/>
                <a:gd name="f26" fmla="*/ f22 1 f17"/>
                <a:gd name="f27" fmla="val f25"/>
                <a:gd name="f28" fmla="val f26"/>
                <a:gd name="f29" fmla="*/ f7 f24 1"/>
                <a:gd name="f30" fmla="+- f28 0 f7"/>
                <a:gd name="f31" fmla="+- f27 0 f7"/>
                <a:gd name="f32" fmla="*/ f27 f24 1"/>
                <a:gd name="f33" fmla="*/ f31 1 2"/>
                <a:gd name="f34" fmla="min f31 f30"/>
                <a:gd name="f35" fmla="+- f7 f33 0"/>
                <a:gd name="f36" fmla="*/ f34 f9 1"/>
                <a:gd name="f37" fmla="*/ f33 f24 1"/>
                <a:gd name="f38" fmla="*/ f36 1 200000"/>
                <a:gd name="f39" fmla="*/ f35 f24 1"/>
                <a:gd name="f40" fmla="+- f38 f38 0"/>
                <a:gd name="f41" fmla="+- f28 0 f38"/>
                <a:gd name="f42" fmla="*/ f38 f24 1"/>
                <a:gd name="f43" fmla="*/ f40 f24 1"/>
                <a:gd name="f44" fmla="*/ f4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9" y="f43"/>
                </a:cxn>
              </a:cxnLst>
              <a:rect l="f29" t="f43" r="f32" b="f44"/>
              <a:pathLst>
                <a:path stroke="0">
                  <a:moveTo>
                    <a:pt x="f29" y="f42"/>
                  </a:moveTo>
                  <a:arcTo wR="f37" hR="f42" stAng="f1" swAng="f8"/>
                  <a:lnTo>
                    <a:pt x="f32" y="f44"/>
                  </a:lnTo>
                  <a:arcTo wR="f37" hR="f42" stAng="f7" swAng="f1"/>
                  <a:close/>
                </a:path>
                <a:path stroke="0">
                  <a:moveTo>
                    <a:pt x="f29" y="f42"/>
                  </a:moveTo>
                  <a:arcTo wR="f37" hR="f42" stAng="f1" swAng="f0"/>
                  <a:close/>
                </a:path>
                <a:path fill="none">
                  <a:moveTo>
                    <a:pt x="f32" y="f42"/>
                  </a:moveTo>
                  <a:arcTo wR="f37" hR="f42" stAng="f7" swAng="f0"/>
                  <a:lnTo>
                    <a:pt x="f32" y="f44"/>
                  </a:lnTo>
                  <a:arcTo wR="f37" hR="f42" stAng="f7" swAng="f1"/>
                  <a:lnTo>
                    <a:pt x="f29" y="f42"/>
                  </a:lnTo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dirty="0" smtClean="0">
                  <a:solidFill>
                    <a:srgbClr val="000000"/>
                  </a:solidFill>
                  <a:latin typeface="Calibri"/>
                </a:rPr>
                <a:t>QC</a:t>
              </a:r>
              <a:br>
                <a:rPr lang="de-DE" sz="2200" dirty="0" smtClean="0">
                  <a:solidFill>
                    <a:srgbClr val="000000"/>
                  </a:solidFill>
                  <a:latin typeface="Calibri"/>
                </a:rPr>
              </a:br>
              <a:r>
                <a:rPr lang="de-DE" sz="2200" dirty="0" err="1" smtClean="0">
                  <a:solidFill>
                    <a:srgbClr val="000000"/>
                  </a:solidFill>
                  <a:latin typeface="Calibri"/>
                </a:rPr>
                <a:t>Result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Node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1" name="Abgerundetes Rechteck 7"/>
            <p:cNvSpPr/>
            <p:nvPr/>
          </p:nvSpPr>
          <p:spPr>
            <a:xfrm>
              <a:off x="4355976" y="4235589"/>
              <a:ext cx="936107" cy="432044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2" name="Abgerundetes Rechteck 8"/>
            <p:cNvSpPr/>
            <p:nvPr/>
          </p:nvSpPr>
          <p:spPr>
            <a:xfrm>
              <a:off x="6095375" y="4235589"/>
              <a:ext cx="936107" cy="432044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3" name="Ellipse 10"/>
            <p:cNvSpPr/>
            <p:nvPr/>
          </p:nvSpPr>
          <p:spPr>
            <a:xfrm>
              <a:off x="4544242" y="4545050"/>
              <a:ext cx="324035" cy="24516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4" name="Ellipse 14"/>
            <p:cNvSpPr/>
            <p:nvPr/>
          </p:nvSpPr>
          <p:spPr>
            <a:xfrm>
              <a:off x="6239393" y="4574868"/>
              <a:ext cx="324035" cy="24516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7" name="Flussdiagramm: Manuelle Eingabe 23"/>
            <p:cNvSpPr/>
            <p:nvPr/>
          </p:nvSpPr>
          <p:spPr>
            <a:xfrm>
              <a:off x="6146417" y="2586972"/>
              <a:ext cx="417012" cy="216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"/>
                <a:gd name="f7" fmla="val 1"/>
                <a:gd name="f8" fmla="+- 0 0 -360"/>
                <a:gd name="f9" fmla="*/ f3 1 5"/>
                <a:gd name="f10" fmla="*/ f4 1 5"/>
                <a:gd name="f11" fmla="+- f6 0 f5"/>
                <a:gd name="f12" fmla="*/ f8 f0 1"/>
                <a:gd name="f13" fmla="*/ f11 1 5"/>
                <a:gd name="f14" fmla="*/ f11 1 10"/>
                <a:gd name="f15" fmla="*/ f11 1 2"/>
                <a:gd name="f16" fmla="*/ f12 1 f2"/>
                <a:gd name="f17" fmla="+- f5 f15 0"/>
                <a:gd name="f18" fmla="*/ f14 1 f13"/>
                <a:gd name="f19" fmla="*/ f5 1 f13"/>
                <a:gd name="f20" fmla="*/ f6 1 f13"/>
                <a:gd name="f21" fmla="*/ f13 1 f13"/>
                <a:gd name="f22" fmla="+- f16 0 f1"/>
                <a:gd name="f23" fmla="*/ f17 1 f13"/>
                <a:gd name="f24" fmla="*/ f19 f9 1"/>
                <a:gd name="f25" fmla="*/ f20 f9 1"/>
                <a:gd name="f26" fmla="*/ f20 f10 1"/>
                <a:gd name="f27" fmla="*/ f21 f10 1"/>
                <a:gd name="f28" fmla="*/ f18 f10 1"/>
                <a:gd name="f29" fmla="*/ f23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29" y="f28"/>
                </a:cxn>
              </a:cxnLst>
              <a:rect l="f24" t="f27" r="f25" b="f26"/>
              <a:pathLst>
                <a:path w="5" h="5">
                  <a:moveTo>
                    <a:pt x="f5" y="f7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8" name="Flussdiagramm: Manuelle Eingabe 24"/>
            <p:cNvSpPr/>
            <p:nvPr/>
          </p:nvSpPr>
          <p:spPr>
            <a:xfrm>
              <a:off x="4382220" y="2631357"/>
              <a:ext cx="417012" cy="216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"/>
                <a:gd name="f7" fmla="val 1"/>
                <a:gd name="f8" fmla="+- 0 0 -360"/>
                <a:gd name="f9" fmla="*/ f3 1 5"/>
                <a:gd name="f10" fmla="*/ f4 1 5"/>
                <a:gd name="f11" fmla="+- f6 0 f5"/>
                <a:gd name="f12" fmla="*/ f8 f0 1"/>
                <a:gd name="f13" fmla="*/ f11 1 5"/>
                <a:gd name="f14" fmla="*/ f11 1 10"/>
                <a:gd name="f15" fmla="*/ f11 1 2"/>
                <a:gd name="f16" fmla="*/ f12 1 f2"/>
                <a:gd name="f17" fmla="+- f5 f15 0"/>
                <a:gd name="f18" fmla="*/ f14 1 f13"/>
                <a:gd name="f19" fmla="*/ f5 1 f13"/>
                <a:gd name="f20" fmla="*/ f6 1 f13"/>
                <a:gd name="f21" fmla="*/ f13 1 f13"/>
                <a:gd name="f22" fmla="+- f16 0 f1"/>
                <a:gd name="f23" fmla="*/ f17 1 f13"/>
                <a:gd name="f24" fmla="*/ f19 f9 1"/>
                <a:gd name="f25" fmla="*/ f20 f9 1"/>
                <a:gd name="f26" fmla="*/ f20 f10 1"/>
                <a:gd name="f27" fmla="*/ f21 f10 1"/>
                <a:gd name="f28" fmla="*/ f18 f10 1"/>
                <a:gd name="f29" fmla="*/ f23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29" y="f28"/>
                </a:cxn>
              </a:cxnLst>
              <a:rect l="f24" t="f27" r="f25" b="f26"/>
              <a:pathLst>
                <a:path w="5" h="5">
                  <a:moveTo>
                    <a:pt x="f5" y="f7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9" name="Textfeld 26"/>
            <p:cNvSpPr txBox="1"/>
            <p:nvPr/>
          </p:nvSpPr>
          <p:spPr>
            <a:xfrm>
              <a:off x="4871242" y="2083495"/>
              <a:ext cx="1220321" cy="7694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dirty="0" smtClean="0">
                  <a:solidFill>
                    <a:srgbClr val="000000"/>
                  </a:solidFill>
                  <a:latin typeface="Calibri"/>
                </a:rPr>
                <a:t>QC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catalogs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0" name="Ellipse 52"/>
            <p:cNvSpPr/>
            <p:nvPr/>
          </p:nvSpPr>
          <p:spPr>
            <a:xfrm>
              <a:off x="4727226" y="1124744"/>
              <a:ext cx="1934459" cy="63431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QC Index </a:t>
              </a: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Node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61" name="Gerade Verbindung mit Pfeil 54"/>
            <p:cNvCxnSpPr/>
            <p:nvPr/>
          </p:nvCxnSpPr>
          <p:spPr>
            <a:xfrm flipH="1" flipV="1">
              <a:off x="5950306" y="1794882"/>
              <a:ext cx="451101" cy="836475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cxnSp>
          <p:nvCxnSpPr>
            <p:cNvPr id="62" name="Gerade Verbindung mit Pfeil 54"/>
            <p:cNvCxnSpPr/>
            <p:nvPr/>
          </p:nvCxnSpPr>
          <p:spPr>
            <a:xfrm flipV="1">
              <a:off x="4591054" y="1800437"/>
              <a:ext cx="845042" cy="836476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sp>
          <p:nvSpPr>
            <p:cNvPr id="63" name="Abgerundetes Rechteck 8"/>
            <p:cNvSpPr/>
            <p:nvPr/>
          </p:nvSpPr>
          <p:spPr>
            <a:xfrm>
              <a:off x="6095375" y="4235589"/>
              <a:ext cx="936107" cy="432044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4" name="Ellipse 14"/>
            <p:cNvSpPr/>
            <p:nvPr/>
          </p:nvSpPr>
          <p:spPr>
            <a:xfrm>
              <a:off x="6239393" y="4574868"/>
              <a:ext cx="324035" cy="24516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cxnSp>
        <p:nvCxnSpPr>
          <p:cNvPr id="108" name="Gerade Verbindung mit Pfeil 107"/>
          <p:cNvCxnSpPr/>
          <p:nvPr/>
        </p:nvCxnSpPr>
        <p:spPr>
          <a:xfrm>
            <a:off x="2771800" y="1441899"/>
            <a:ext cx="131519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uppieren 120"/>
          <p:cNvGrpSpPr/>
          <p:nvPr/>
        </p:nvGrpSpPr>
        <p:grpSpPr>
          <a:xfrm>
            <a:off x="5940152" y="904945"/>
            <a:ext cx="2815917" cy="2183373"/>
            <a:chOff x="5940152" y="904945"/>
            <a:chExt cx="2815917" cy="2183373"/>
          </a:xfrm>
        </p:grpSpPr>
        <p:sp>
          <p:nvSpPr>
            <p:cNvPr id="32" name="Textfeld 31"/>
            <p:cNvSpPr txBox="1"/>
            <p:nvPr/>
          </p:nvSpPr>
          <p:spPr>
            <a:xfrm>
              <a:off x="7164288" y="904945"/>
              <a:ext cx="100811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“CIM“</a:t>
              </a:r>
              <a:endParaRPr lang="de-DE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7087432" y="1409001"/>
              <a:ext cx="1661032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User </a:t>
              </a:r>
              <a:r>
                <a:rPr lang="de-DE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comment</a:t>
              </a:r>
              <a:endParaRPr lang="de-DE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092280" y="2636912"/>
              <a:ext cx="1576522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Expert </a:t>
              </a:r>
              <a:r>
                <a:rPr lang="de-DE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review</a:t>
              </a:r>
              <a:endParaRPr lang="de-DE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93" name="Gerade Verbindung mit Pfeil 92"/>
            <p:cNvCxnSpPr/>
            <p:nvPr/>
          </p:nvCxnSpPr>
          <p:spPr>
            <a:xfrm flipH="1" flipV="1">
              <a:off x="5940152" y="1719756"/>
              <a:ext cx="1152128" cy="1019614"/>
            </a:xfrm>
            <a:prstGeom prst="straightConnector1">
              <a:avLst/>
            </a:prstGeom>
            <a:ln w="2222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mit Pfeil 94"/>
            <p:cNvCxnSpPr>
              <a:stCxn id="33" idx="1"/>
            </p:cNvCxnSpPr>
            <p:nvPr/>
          </p:nvCxnSpPr>
          <p:spPr>
            <a:xfrm flipH="1" flipV="1">
              <a:off x="6157629" y="1499955"/>
              <a:ext cx="929803" cy="162962"/>
            </a:xfrm>
            <a:prstGeom prst="straightConnector1">
              <a:avLst/>
            </a:prstGeom>
            <a:ln w="2222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mit Pfeil 96"/>
            <p:cNvCxnSpPr/>
            <p:nvPr/>
          </p:nvCxnSpPr>
          <p:spPr>
            <a:xfrm flipH="1">
              <a:off x="6157629" y="1158860"/>
              <a:ext cx="929803" cy="109900"/>
            </a:xfrm>
            <a:prstGeom prst="straightConnector1">
              <a:avLst/>
            </a:prstGeom>
            <a:ln w="2222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feld 108"/>
            <p:cNvSpPr txBox="1"/>
            <p:nvPr/>
          </p:nvSpPr>
          <p:spPr>
            <a:xfrm>
              <a:off x="7092280" y="1988840"/>
              <a:ext cx="1663789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QC Data Base </a:t>
              </a:r>
              <a:endParaRPr lang="de-DE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10" name="Gerade Verbindung mit Pfeil 109"/>
            <p:cNvCxnSpPr>
              <a:stCxn id="109" idx="1"/>
            </p:cNvCxnSpPr>
            <p:nvPr/>
          </p:nvCxnSpPr>
          <p:spPr>
            <a:xfrm flipH="1" flipV="1">
              <a:off x="6059373" y="1662916"/>
              <a:ext cx="1032907" cy="579840"/>
            </a:xfrm>
            <a:prstGeom prst="straightConnector1">
              <a:avLst/>
            </a:prstGeom>
            <a:ln w="2222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76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Merged</a:t>
            </a:r>
            <a:r>
              <a:rPr lang="en-US" dirty="0"/>
              <a:t> </a:t>
            </a:r>
            <a:r>
              <a:rPr lang="en-US" dirty="0" smtClean="0"/>
              <a:t>ESGF Data + QC Structure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29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6" name="Textfeld 9"/>
          <p:cNvSpPr txBox="1"/>
          <p:nvPr/>
        </p:nvSpPr>
        <p:spPr>
          <a:xfrm>
            <a:off x="323525" y="5867977"/>
            <a:ext cx="3672411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Node</a:t>
            </a:r>
            <a:r>
              <a:rPr lang="de-DE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de-DE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attached</a:t>
            </a:r>
            <a:r>
              <a:rPr lang="de-DE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de-DE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processing</a:t>
            </a:r>
            <a:r>
              <a:rPr lang="de-DE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de-DE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layer</a:t>
            </a:r>
            <a:r>
              <a:rPr lang="de-DE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456334" y="1327428"/>
            <a:ext cx="2880323" cy="4598056"/>
            <a:chOff x="971600" y="1124744"/>
            <a:chExt cx="2880323" cy="4598056"/>
          </a:xfrm>
        </p:grpSpPr>
        <p:sp>
          <p:nvSpPr>
            <p:cNvPr id="22" name="Textfeld 15"/>
            <p:cNvSpPr txBox="1"/>
            <p:nvPr/>
          </p:nvSpPr>
          <p:spPr>
            <a:xfrm>
              <a:off x="997845" y="5291913"/>
              <a:ext cx="1361868" cy="43088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WPS </a:t>
              </a:r>
            </a:p>
          </p:txBody>
        </p:sp>
        <p:sp>
          <p:nvSpPr>
            <p:cNvPr id="17" name="Zylinder 5"/>
            <p:cNvSpPr/>
            <p:nvPr/>
          </p:nvSpPr>
          <p:spPr>
            <a:xfrm>
              <a:off x="2494978" y="2947008"/>
              <a:ext cx="1356945" cy="108011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+- 0 0 10800000"/>
                <a:gd name="f9" fmla="val 25000"/>
                <a:gd name="f10" fmla="+- 0 0 -360"/>
                <a:gd name="f11" fmla="abs f4"/>
                <a:gd name="f12" fmla="abs f5"/>
                <a:gd name="f13" fmla="abs f6"/>
                <a:gd name="f14" fmla="*/ f10 f1 1"/>
                <a:gd name="f15" fmla="?: f11 f4 1"/>
                <a:gd name="f16" fmla="?: f12 f5 1"/>
                <a:gd name="f17" fmla="?: f13 f6 1"/>
                <a:gd name="f18" fmla="*/ f14 1 f3"/>
                <a:gd name="f19" fmla="*/ f15 1 21600"/>
                <a:gd name="f20" fmla="*/ f16 1 21600"/>
                <a:gd name="f21" fmla="*/ 21600 f15 1"/>
                <a:gd name="f22" fmla="*/ 21600 f16 1"/>
                <a:gd name="f23" fmla="+- f18 0 f2"/>
                <a:gd name="f24" fmla="min f20 f19"/>
                <a:gd name="f25" fmla="*/ f21 1 f17"/>
                <a:gd name="f26" fmla="*/ f22 1 f17"/>
                <a:gd name="f27" fmla="val f25"/>
                <a:gd name="f28" fmla="val f26"/>
                <a:gd name="f29" fmla="*/ f7 f24 1"/>
                <a:gd name="f30" fmla="+- f28 0 f7"/>
                <a:gd name="f31" fmla="+- f27 0 f7"/>
                <a:gd name="f32" fmla="*/ f27 f24 1"/>
                <a:gd name="f33" fmla="*/ f31 1 2"/>
                <a:gd name="f34" fmla="min f31 f30"/>
                <a:gd name="f35" fmla="+- f7 f33 0"/>
                <a:gd name="f36" fmla="*/ f34 f9 1"/>
                <a:gd name="f37" fmla="*/ f33 f24 1"/>
                <a:gd name="f38" fmla="*/ f36 1 200000"/>
                <a:gd name="f39" fmla="*/ f35 f24 1"/>
                <a:gd name="f40" fmla="+- f38 f38 0"/>
                <a:gd name="f41" fmla="+- f28 0 f38"/>
                <a:gd name="f42" fmla="*/ f38 f24 1"/>
                <a:gd name="f43" fmla="*/ f40 f24 1"/>
                <a:gd name="f44" fmla="*/ f4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9" y="f43"/>
                </a:cxn>
              </a:cxnLst>
              <a:rect l="f29" t="f43" r="f32" b="f44"/>
              <a:pathLst>
                <a:path stroke="0">
                  <a:moveTo>
                    <a:pt x="f29" y="f42"/>
                  </a:moveTo>
                  <a:arcTo wR="f37" hR="f42" stAng="f1" swAng="f8"/>
                  <a:lnTo>
                    <a:pt x="f32" y="f44"/>
                  </a:lnTo>
                  <a:arcTo wR="f37" hR="f42" stAng="f7" swAng="f1"/>
                  <a:close/>
                </a:path>
                <a:path stroke="0">
                  <a:moveTo>
                    <a:pt x="f29" y="f42"/>
                  </a:moveTo>
                  <a:arcTo wR="f37" hR="f42" stAng="f1" swAng="f0"/>
                  <a:close/>
                </a:path>
                <a:path fill="none">
                  <a:moveTo>
                    <a:pt x="f32" y="f42"/>
                  </a:moveTo>
                  <a:arcTo wR="f37" hR="f42" stAng="f7" swAng="f0"/>
                  <a:lnTo>
                    <a:pt x="f32" y="f44"/>
                  </a:lnTo>
                  <a:arcTo wR="f37" hR="f42" stAng="f7" swAng="f1"/>
                  <a:lnTo>
                    <a:pt x="f29" y="f42"/>
                  </a:lnTo>
                </a:path>
              </a:pathLst>
            </a:custGeom>
            <a:gradFill>
              <a:gsLst>
                <a:gs pos="0">
                  <a:srgbClr val="A3C4FF"/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Data + QC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Node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Abgerundetes Rechteck 7"/>
            <p:cNvSpPr/>
            <p:nvPr/>
          </p:nvSpPr>
          <p:spPr>
            <a:xfrm>
              <a:off x="971600" y="4235589"/>
              <a:ext cx="936107" cy="432044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Abgerundetes Rechteck 8"/>
            <p:cNvSpPr/>
            <p:nvPr/>
          </p:nvSpPr>
          <p:spPr>
            <a:xfrm>
              <a:off x="2710999" y="4235589"/>
              <a:ext cx="936107" cy="432044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Ellipse 10"/>
            <p:cNvSpPr/>
            <p:nvPr/>
          </p:nvSpPr>
          <p:spPr>
            <a:xfrm>
              <a:off x="1159866" y="4545050"/>
              <a:ext cx="324035" cy="24516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Ellipse 14"/>
            <p:cNvSpPr/>
            <p:nvPr/>
          </p:nvSpPr>
          <p:spPr>
            <a:xfrm>
              <a:off x="2855017" y="4574868"/>
              <a:ext cx="324035" cy="24516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23" name="Gerade Verbindung mit Pfeil 17"/>
            <p:cNvCxnSpPr>
              <a:endCxn id="20" idx="2"/>
            </p:cNvCxnSpPr>
            <p:nvPr/>
          </p:nvCxnSpPr>
          <p:spPr>
            <a:xfrm flipV="1">
              <a:off x="1321880" y="4790219"/>
              <a:ext cx="0" cy="501694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cxnSp>
          <p:nvCxnSpPr>
            <p:cNvPr id="24" name="Gerade Verbindung mit Pfeil 19"/>
            <p:cNvCxnSpPr>
              <a:stCxn id="22" idx="0"/>
            </p:cNvCxnSpPr>
            <p:nvPr/>
          </p:nvCxnSpPr>
          <p:spPr>
            <a:xfrm flipV="1">
              <a:off x="1678779" y="4869160"/>
              <a:ext cx="1276003" cy="422753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sp>
          <p:nvSpPr>
            <p:cNvPr id="28" name="Flussdiagramm: Manuelle Eingabe 23"/>
            <p:cNvSpPr/>
            <p:nvPr/>
          </p:nvSpPr>
          <p:spPr>
            <a:xfrm>
              <a:off x="2762041" y="2586972"/>
              <a:ext cx="417012" cy="216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"/>
                <a:gd name="f7" fmla="val 1"/>
                <a:gd name="f8" fmla="+- 0 0 -360"/>
                <a:gd name="f9" fmla="*/ f3 1 5"/>
                <a:gd name="f10" fmla="*/ f4 1 5"/>
                <a:gd name="f11" fmla="+- f6 0 f5"/>
                <a:gd name="f12" fmla="*/ f8 f0 1"/>
                <a:gd name="f13" fmla="*/ f11 1 5"/>
                <a:gd name="f14" fmla="*/ f11 1 10"/>
                <a:gd name="f15" fmla="*/ f11 1 2"/>
                <a:gd name="f16" fmla="*/ f12 1 f2"/>
                <a:gd name="f17" fmla="+- f5 f15 0"/>
                <a:gd name="f18" fmla="*/ f14 1 f13"/>
                <a:gd name="f19" fmla="*/ f5 1 f13"/>
                <a:gd name="f20" fmla="*/ f6 1 f13"/>
                <a:gd name="f21" fmla="*/ f13 1 f13"/>
                <a:gd name="f22" fmla="+- f16 0 f1"/>
                <a:gd name="f23" fmla="*/ f17 1 f13"/>
                <a:gd name="f24" fmla="*/ f19 f9 1"/>
                <a:gd name="f25" fmla="*/ f20 f9 1"/>
                <a:gd name="f26" fmla="*/ f20 f10 1"/>
                <a:gd name="f27" fmla="*/ f21 f10 1"/>
                <a:gd name="f28" fmla="*/ f18 f10 1"/>
                <a:gd name="f29" fmla="*/ f23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29" y="f28"/>
                </a:cxn>
              </a:cxnLst>
              <a:rect l="f24" t="f27" r="f25" b="f26"/>
              <a:pathLst>
                <a:path w="5" h="5">
                  <a:moveTo>
                    <a:pt x="f5" y="f7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close/>
                </a:path>
              </a:pathLst>
            </a:custGeom>
            <a:gradFill>
              <a:gsLst>
                <a:gs pos="0">
                  <a:srgbClr val="A3C4FF"/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9" name="Flussdiagramm: Manuelle Eingabe 24"/>
            <p:cNvSpPr/>
            <p:nvPr/>
          </p:nvSpPr>
          <p:spPr>
            <a:xfrm>
              <a:off x="997844" y="2631357"/>
              <a:ext cx="417012" cy="216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"/>
                <a:gd name="f7" fmla="val 1"/>
                <a:gd name="f8" fmla="+- 0 0 -360"/>
                <a:gd name="f9" fmla="*/ f3 1 5"/>
                <a:gd name="f10" fmla="*/ f4 1 5"/>
                <a:gd name="f11" fmla="+- f6 0 f5"/>
                <a:gd name="f12" fmla="*/ f8 f0 1"/>
                <a:gd name="f13" fmla="*/ f11 1 5"/>
                <a:gd name="f14" fmla="*/ f11 1 10"/>
                <a:gd name="f15" fmla="*/ f11 1 2"/>
                <a:gd name="f16" fmla="*/ f12 1 f2"/>
                <a:gd name="f17" fmla="+- f5 f15 0"/>
                <a:gd name="f18" fmla="*/ f14 1 f13"/>
                <a:gd name="f19" fmla="*/ f5 1 f13"/>
                <a:gd name="f20" fmla="*/ f6 1 f13"/>
                <a:gd name="f21" fmla="*/ f13 1 f13"/>
                <a:gd name="f22" fmla="+- f16 0 f1"/>
                <a:gd name="f23" fmla="*/ f17 1 f13"/>
                <a:gd name="f24" fmla="*/ f19 f9 1"/>
                <a:gd name="f25" fmla="*/ f20 f9 1"/>
                <a:gd name="f26" fmla="*/ f20 f10 1"/>
                <a:gd name="f27" fmla="*/ f21 f10 1"/>
                <a:gd name="f28" fmla="*/ f18 f10 1"/>
                <a:gd name="f29" fmla="*/ f23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29" y="f28"/>
                </a:cxn>
              </a:cxnLst>
              <a:rect l="f24" t="f27" r="f25" b="f26"/>
              <a:pathLst>
                <a:path w="5" h="5">
                  <a:moveTo>
                    <a:pt x="f5" y="f7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close/>
                </a:path>
              </a:pathLst>
            </a:custGeom>
            <a:gradFill>
              <a:gsLst>
                <a:gs pos="0">
                  <a:srgbClr val="A3C4FF"/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1" name="Textfeld 26"/>
            <p:cNvSpPr txBox="1"/>
            <p:nvPr/>
          </p:nvSpPr>
          <p:spPr>
            <a:xfrm>
              <a:off x="1623487" y="2083495"/>
              <a:ext cx="1220321" cy="7694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Thredds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catalogs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3" name="Ellipse 52"/>
            <p:cNvSpPr/>
            <p:nvPr/>
          </p:nvSpPr>
          <p:spPr>
            <a:xfrm>
              <a:off x="1259632" y="1124744"/>
              <a:ext cx="1933200" cy="634311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A3C4FF"/>
                </a:gs>
                <a:gs pos="100000">
                  <a:srgbClr val="BFD5FF"/>
                </a:gs>
              </a:gsLst>
              <a:lin ang="16200000"/>
            </a:gradFill>
            <a:ln w="9528">
              <a:solidFill>
                <a:srgbClr val="4A7EBB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Index </a:t>
              </a:r>
              <a:r>
                <a:rPr lang="de-DE" sz="22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Calibri"/>
                </a:rPr>
                <a:t>Node</a:t>
              </a:r>
              <a:endParaRPr lang="de-DE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44" name="Gerade Verbindung mit Pfeil 54"/>
            <p:cNvCxnSpPr/>
            <p:nvPr/>
          </p:nvCxnSpPr>
          <p:spPr>
            <a:xfrm flipH="1" flipV="1">
              <a:off x="2565930" y="1794882"/>
              <a:ext cx="451101" cy="836475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cxnSp>
          <p:nvCxnSpPr>
            <p:cNvPr id="47" name="Gerade Verbindung mit Pfeil 54"/>
            <p:cNvCxnSpPr/>
            <p:nvPr/>
          </p:nvCxnSpPr>
          <p:spPr>
            <a:xfrm flipV="1">
              <a:off x="1206678" y="1800437"/>
              <a:ext cx="845042" cy="836476"/>
            </a:xfrm>
            <a:prstGeom prst="straightConnector1">
              <a:avLst/>
            </a:prstGeom>
            <a:noFill/>
            <a:ln w="31750">
              <a:solidFill>
                <a:srgbClr val="4A7EBB"/>
              </a:solidFill>
              <a:prstDash val="solid"/>
              <a:tailEnd type="arrow"/>
            </a:ln>
          </p:spPr>
        </p:cxnSp>
        <p:sp>
          <p:nvSpPr>
            <p:cNvPr id="68" name="Abgerundetes Rechteck 8"/>
            <p:cNvSpPr/>
            <p:nvPr/>
          </p:nvSpPr>
          <p:spPr>
            <a:xfrm>
              <a:off x="2710999" y="4235589"/>
              <a:ext cx="936107" cy="432044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9" name="Ellipse 14"/>
            <p:cNvSpPr/>
            <p:nvPr/>
          </p:nvSpPr>
          <p:spPr>
            <a:xfrm>
              <a:off x="2855017" y="4574868"/>
              <a:ext cx="324035" cy="245168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gradFill>
              <a:gsLst>
                <a:gs pos="0">
                  <a:srgbClr val="FFA2A1"/>
                </a:gs>
                <a:gs pos="100000">
                  <a:srgbClr val="FFBEBD"/>
                </a:gs>
              </a:gsLst>
              <a:lin ang="16200000"/>
            </a:gradFill>
            <a:ln w="9528">
              <a:solidFill>
                <a:srgbClr val="BE4B48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5" name="Zylinder 4"/>
          <p:cNvSpPr/>
          <p:nvPr/>
        </p:nvSpPr>
        <p:spPr>
          <a:xfrm>
            <a:off x="251517" y="3127628"/>
            <a:ext cx="1368155" cy="10801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+- 0 0 10800000"/>
              <a:gd name="f9" fmla="val 25000"/>
              <a:gd name="f10" fmla="+- 0 0 -360"/>
              <a:gd name="f11" fmla="abs f4"/>
              <a:gd name="f12" fmla="abs f5"/>
              <a:gd name="f13" fmla="abs f6"/>
              <a:gd name="f14" fmla="*/ f10 f1 1"/>
              <a:gd name="f15" fmla="?: f11 f4 1"/>
              <a:gd name="f16" fmla="?: f12 f5 1"/>
              <a:gd name="f17" fmla="?: f13 f6 1"/>
              <a:gd name="f18" fmla="*/ f14 1 f3"/>
              <a:gd name="f19" fmla="*/ f15 1 21600"/>
              <a:gd name="f20" fmla="*/ f16 1 21600"/>
              <a:gd name="f21" fmla="*/ 21600 f15 1"/>
              <a:gd name="f22" fmla="*/ 21600 f16 1"/>
              <a:gd name="f23" fmla="+- f18 0 f2"/>
              <a:gd name="f24" fmla="min f20 f19"/>
              <a:gd name="f25" fmla="*/ f21 1 f17"/>
              <a:gd name="f26" fmla="*/ f22 1 f17"/>
              <a:gd name="f27" fmla="val f25"/>
              <a:gd name="f28" fmla="val f26"/>
              <a:gd name="f29" fmla="*/ f7 f24 1"/>
              <a:gd name="f30" fmla="+- f28 0 f7"/>
              <a:gd name="f31" fmla="+- f27 0 f7"/>
              <a:gd name="f32" fmla="*/ f27 f24 1"/>
              <a:gd name="f33" fmla="*/ f31 1 2"/>
              <a:gd name="f34" fmla="min f31 f30"/>
              <a:gd name="f35" fmla="+- f7 f33 0"/>
              <a:gd name="f36" fmla="*/ f34 f9 1"/>
              <a:gd name="f37" fmla="*/ f33 f24 1"/>
              <a:gd name="f38" fmla="*/ f36 1 200000"/>
              <a:gd name="f39" fmla="*/ f35 f24 1"/>
              <a:gd name="f40" fmla="+- f38 f38 0"/>
              <a:gd name="f41" fmla="+- f28 0 f38"/>
              <a:gd name="f42" fmla="*/ f38 f24 1"/>
              <a:gd name="f43" fmla="*/ f40 f24 1"/>
              <a:gd name="f44" fmla="*/ f41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9" y="f43"/>
              </a:cxn>
            </a:cxnLst>
            <a:rect l="f29" t="f43" r="f32" b="f44"/>
            <a:pathLst>
              <a:path stroke="0">
                <a:moveTo>
                  <a:pt x="f29" y="f42"/>
                </a:moveTo>
                <a:arcTo wR="f37" hR="f42" stAng="f1" swAng="f8"/>
                <a:lnTo>
                  <a:pt x="f32" y="f44"/>
                </a:lnTo>
                <a:arcTo wR="f37" hR="f42" stAng="f7" swAng="f1"/>
                <a:close/>
              </a:path>
              <a:path stroke="0">
                <a:moveTo>
                  <a:pt x="f29" y="f42"/>
                </a:moveTo>
                <a:arcTo wR="f37" hR="f42" stAng="f1" swAng="f0"/>
                <a:close/>
              </a:path>
              <a:path fill="none">
                <a:moveTo>
                  <a:pt x="f32" y="f42"/>
                </a:moveTo>
                <a:arcTo wR="f37" hR="f42" stAng="f7" swAng="f0"/>
                <a:lnTo>
                  <a:pt x="f32" y="f44"/>
                </a:lnTo>
                <a:arcTo wR="f37" hR="f42" stAng="f7" swAng="f1"/>
                <a:lnTo>
                  <a:pt x="f29" y="f42"/>
                </a:lnTo>
              </a:path>
            </a:pathLst>
          </a:custGeom>
          <a:gradFill>
            <a:gsLst>
              <a:gs pos="0">
                <a:srgbClr val="A3C4FF"/>
              </a:gs>
              <a:gs pos="100000">
                <a:srgbClr val="BFD5FF"/>
              </a:gs>
            </a:gsLst>
            <a:lin ang="16200000" scaled="0"/>
          </a:gradFill>
          <a:ln w="9528">
            <a:solidFill>
              <a:srgbClr val="4A7EBB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Data + QC</a:t>
            </a:r>
            <a:endParaRPr lang="de-DE" sz="2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Node</a:t>
            </a:r>
            <a:endParaRPr lang="de-DE" sz="2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861729" y="1069737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“CIM“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3784873" y="1573793"/>
            <a:ext cx="16610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User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comment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577524" y="2490648"/>
            <a:ext cx="1576522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Expert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review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2" name="Gerade Verbindung mit Pfeil 71"/>
          <p:cNvCxnSpPr/>
          <p:nvPr/>
        </p:nvCxnSpPr>
        <p:spPr>
          <a:xfrm flipH="1" flipV="1">
            <a:off x="2501765" y="1922440"/>
            <a:ext cx="1075759" cy="617654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H="1" flipV="1">
            <a:off x="2771801" y="1644583"/>
            <a:ext cx="1008111" cy="144273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H="1">
            <a:off x="2677566" y="1416494"/>
            <a:ext cx="1030338" cy="54950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3789721" y="2032263"/>
            <a:ext cx="166378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QC Data Base 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6" name="Gerade Verbindung mit Pfeil 75"/>
          <p:cNvCxnSpPr/>
          <p:nvPr/>
        </p:nvCxnSpPr>
        <p:spPr>
          <a:xfrm flipH="1" flipV="1">
            <a:off x="2677567" y="1788856"/>
            <a:ext cx="1030337" cy="402668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615389" y="3127628"/>
            <a:ext cx="4528611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Open </a:t>
            </a:r>
            <a:r>
              <a:rPr lang="de-DE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Issues</a:t>
            </a:r>
            <a:r>
              <a:rPr lang="de-DE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Extension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thredds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catalogues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publish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annotations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(e.g.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qc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Other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options</a:t>
            </a:r>
            <a:r>
              <a:rPr lang="de-DE" smtClean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Sustainable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correlation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data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associated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metadata</a:t>
            </a:r>
            <a:r>
              <a:rPr lang="de-D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PID </a:t>
            </a: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infrastructure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!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8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179384"/>
              </p:ext>
            </p:extLst>
          </p:nvPr>
        </p:nvGraphicFramePr>
        <p:xfrm>
          <a:off x="457200" y="764704"/>
          <a:ext cx="8229600" cy="52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446856" y="332656"/>
            <a:ext cx="8229600" cy="418058"/>
          </a:xfrm>
        </p:spPr>
        <p:txBody>
          <a:bodyPr/>
          <a:lstStyle/>
          <a:p>
            <a:pPr algn="r"/>
            <a:r>
              <a:rPr lang="de-DE" dirty="0" smtClean="0"/>
              <a:t>QC </a:t>
            </a:r>
            <a:r>
              <a:rPr lang="de-DE" dirty="0" smtClean="0"/>
              <a:t>Work-</a:t>
            </a:r>
            <a:r>
              <a:rPr lang="de-DE" dirty="0" err="1" smtClean="0"/>
              <a:t>flow</a:t>
            </a:r>
            <a:r>
              <a:rPr lang="de-DE" dirty="0" smtClean="0"/>
              <a:t>: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checked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418058"/>
          </a:xfrm>
        </p:spPr>
        <p:txBody>
          <a:bodyPr/>
          <a:lstStyle/>
          <a:p>
            <a:pPr algn="r"/>
            <a:r>
              <a:rPr lang="de-DE" dirty="0" smtClean="0"/>
              <a:t>QC Work-</a:t>
            </a:r>
            <a:r>
              <a:rPr lang="de-DE" dirty="0" err="1" smtClean="0"/>
              <a:t>flow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Inhaltsplatzhalter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227579"/>
              </p:ext>
            </p:extLst>
          </p:nvPr>
        </p:nvGraphicFramePr>
        <p:xfrm>
          <a:off x="323528" y="1124744"/>
          <a:ext cx="4266226" cy="242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Inhaltsplatzhalter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909322"/>
              </p:ext>
            </p:extLst>
          </p:nvPr>
        </p:nvGraphicFramePr>
        <p:xfrm>
          <a:off x="323528" y="3501008"/>
          <a:ext cx="4266226" cy="242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Legende mit Pfeil nach links 14"/>
          <p:cNvSpPr/>
          <p:nvPr/>
        </p:nvSpPr>
        <p:spPr>
          <a:xfrm>
            <a:off x="7308304" y="908720"/>
            <a:ext cx="1584176" cy="432048"/>
          </a:xfrm>
          <a:prstGeom prst="leftArrowCallout">
            <a:avLst>
              <a:gd name="adj1" fmla="val 16304"/>
              <a:gd name="adj2" fmla="val 19783"/>
              <a:gd name="adj3" fmla="val 26739"/>
              <a:gd name="adj4" fmla="val 78341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Config</a:t>
            </a:r>
            <a:endParaRPr lang="de-DE" dirty="0"/>
          </a:p>
        </p:txBody>
      </p:sp>
      <p:sp>
        <p:nvSpPr>
          <p:cNvPr id="16" name="Legende mit Pfeil nach links 15"/>
          <p:cNvSpPr/>
          <p:nvPr/>
        </p:nvSpPr>
        <p:spPr>
          <a:xfrm>
            <a:off x="7308304" y="1412776"/>
            <a:ext cx="1584176" cy="432048"/>
          </a:xfrm>
          <a:prstGeom prst="leftArrowCallout">
            <a:avLst>
              <a:gd name="adj1" fmla="val 16304"/>
              <a:gd name="adj2" fmla="val 19783"/>
              <a:gd name="adj3" fmla="val 26739"/>
              <a:gd name="adj4" fmla="val 78341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Checks-list</a:t>
            </a:r>
            <a:endParaRPr lang="de-DE" dirty="0"/>
          </a:p>
        </p:txBody>
      </p:sp>
      <p:sp>
        <p:nvSpPr>
          <p:cNvPr id="12" name="Flussdiagramm: Vorbereitung 11"/>
          <p:cNvSpPr/>
          <p:nvPr/>
        </p:nvSpPr>
        <p:spPr>
          <a:xfrm>
            <a:off x="5148064" y="967422"/>
            <a:ext cx="2325960" cy="727574"/>
          </a:xfrm>
          <a:prstGeom prst="flowChartPrepara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 rot="5400000">
            <a:off x="6027608" y="1712225"/>
            <a:ext cx="743200" cy="378032"/>
          </a:xfrm>
          <a:prstGeom prst="rightArrow">
            <a:avLst>
              <a:gd name="adj1" fmla="val 41587"/>
              <a:gd name="adj2" fmla="val 49123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iger Pfeil 25"/>
          <p:cNvSpPr/>
          <p:nvPr/>
        </p:nvSpPr>
        <p:spPr>
          <a:xfrm rot="5400000">
            <a:off x="6497715" y="1448924"/>
            <a:ext cx="826712" cy="789709"/>
          </a:xfrm>
          <a:prstGeom prst="bentArrow">
            <a:avLst>
              <a:gd name="adj1" fmla="val 16943"/>
              <a:gd name="adj2" fmla="val 33055"/>
              <a:gd name="adj3" fmla="val 23993"/>
              <a:gd name="adj4" fmla="val 42743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Rechteckiger Pfeil 26"/>
          <p:cNvSpPr/>
          <p:nvPr/>
        </p:nvSpPr>
        <p:spPr>
          <a:xfrm rot="5400000">
            <a:off x="5481751" y="1457327"/>
            <a:ext cx="826712" cy="789709"/>
          </a:xfrm>
          <a:prstGeom prst="bentArrow">
            <a:avLst>
              <a:gd name="adj1" fmla="val 16944"/>
              <a:gd name="adj2" fmla="val 38593"/>
              <a:gd name="adj3" fmla="val 21979"/>
              <a:gd name="adj4" fmla="val 43750"/>
            </a:avLst>
          </a:prstGeom>
          <a:solidFill>
            <a:schemeClr val="accent6"/>
          </a:solidFill>
          <a:scene3d>
            <a:camera prst="orthographicFront">
              <a:rot lat="0" lon="1080000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Flussdiagramm: Verbindungsstelle 16"/>
          <p:cNvSpPr/>
          <p:nvPr/>
        </p:nvSpPr>
        <p:spPr>
          <a:xfrm>
            <a:off x="6100070" y="1165851"/>
            <a:ext cx="576064" cy="463002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6" name="Gruppieren 45"/>
          <p:cNvGrpSpPr/>
          <p:nvPr/>
        </p:nvGrpSpPr>
        <p:grpSpPr>
          <a:xfrm>
            <a:off x="5539908" y="3803951"/>
            <a:ext cx="472245" cy="1261526"/>
            <a:chOff x="5892930" y="4898558"/>
            <a:chExt cx="519470" cy="1373386"/>
          </a:xfrm>
        </p:grpSpPr>
        <p:sp>
          <p:nvSpPr>
            <p:cNvPr id="20" name="Pfeil nach rechts 19"/>
            <p:cNvSpPr/>
            <p:nvPr/>
          </p:nvSpPr>
          <p:spPr>
            <a:xfrm rot="5400000">
              <a:off x="5501559" y="5361102"/>
              <a:ext cx="1373386" cy="448297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Textfeld 27"/>
            <p:cNvSpPr txBox="1"/>
            <p:nvPr/>
          </p:nvSpPr>
          <p:spPr>
            <a:xfrm rot="16200000">
              <a:off x="5547243" y="5283091"/>
              <a:ext cx="1199206" cy="507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sz="1600" dirty="0" smtClean="0">
                  <a:latin typeface="+mn-lt"/>
                  <a:ea typeface="Tahoma" pitchFamily="34" charset="0"/>
                  <a:cs typeface="Tahoma" pitchFamily="34" charset="0"/>
                </a:rPr>
                <a:t> var1,  file1</a:t>
              </a:r>
              <a:endParaRPr lang="de-DE" sz="1600" dirty="0"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6167334" y="3692730"/>
            <a:ext cx="469045" cy="1372747"/>
            <a:chOff x="6687291" y="4929877"/>
            <a:chExt cx="469045" cy="1494468"/>
          </a:xfrm>
        </p:grpSpPr>
        <p:sp>
          <p:nvSpPr>
            <p:cNvPr id="29" name="Pfeil nach rechts 28"/>
            <p:cNvSpPr/>
            <p:nvPr/>
          </p:nvSpPr>
          <p:spPr>
            <a:xfrm rot="5400000">
              <a:off x="6237378" y="5505387"/>
              <a:ext cx="1389619" cy="448297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Textfeld 30"/>
            <p:cNvSpPr txBox="1"/>
            <p:nvPr/>
          </p:nvSpPr>
          <p:spPr>
            <a:xfrm rot="16200000">
              <a:off x="6248137" y="5369031"/>
              <a:ext cx="1301757" cy="42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sz="1600" dirty="0">
                  <a:latin typeface="+mn-lt"/>
                  <a:ea typeface="Tahoma" pitchFamily="34" charset="0"/>
                  <a:cs typeface="Tahoma" pitchFamily="34" charset="0"/>
                </a:rPr>
                <a:t>v</a:t>
              </a:r>
              <a:r>
                <a:rPr lang="de-DE" sz="1600" dirty="0" smtClean="0">
                  <a:latin typeface="+mn-lt"/>
                  <a:ea typeface="Tahoma" pitchFamily="34" charset="0"/>
                  <a:cs typeface="Tahoma" pitchFamily="34" charset="0"/>
                </a:rPr>
                <a:t>ar2,  file1</a:t>
              </a:r>
              <a:endParaRPr lang="de-DE" sz="1600" dirty="0"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Pfeil nach rechts 29"/>
          <p:cNvSpPr/>
          <p:nvPr/>
        </p:nvSpPr>
        <p:spPr>
          <a:xfrm rot="5400000">
            <a:off x="6431753" y="4200686"/>
            <a:ext cx="1257095" cy="44829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 rot="16200000">
            <a:off x="6299675" y="3967427"/>
            <a:ext cx="1469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dirty="0" smtClean="0">
                <a:latin typeface="+mn-lt"/>
                <a:ea typeface="Tahoma" pitchFamily="34" charset="0"/>
                <a:cs typeface="Tahoma" pitchFamily="34" charset="0"/>
              </a:rPr>
              <a:t> var3, file1</a:t>
            </a:r>
            <a:endParaRPr lang="de-DE" sz="1600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5545102" y="2887524"/>
            <a:ext cx="491258" cy="857915"/>
            <a:chOff x="5969199" y="3622059"/>
            <a:chExt cx="491258" cy="1052677"/>
          </a:xfrm>
        </p:grpSpPr>
        <p:sp>
          <p:nvSpPr>
            <p:cNvPr id="33" name="Pfeil nach rechts 32"/>
            <p:cNvSpPr/>
            <p:nvPr/>
          </p:nvSpPr>
          <p:spPr>
            <a:xfrm rot="5400000">
              <a:off x="5793461" y="4007740"/>
              <a:ext cx="885695" cy="448297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Textfeld 36"/>
            <p:cNvSpPr txBox="1"/>
            <p:nvPr/>
          </p:nvSpPr>
          <p:spPr>
            <a:xfrm rot="16200000">
              <a:off x="5725626" y="3865632"/>
              <a:ext cx="948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sz="1600" dirty="0" smtClean="0">
                  <a:latin typeface="+mn-lt"/>
                  <a:ea typeface="Tahoma" pitchFamily="34" charset="0"/>
                  <a:cs typeface="Tahoma" pitchFamily="34" charset="0"/>
                </a:rPr>
                <a:t> file2</a:t>
              </a:r>
              <a:endParaRPr lang="de-DE" sz="1600" dirty="0"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5444048" y="2279850"/>
            <a:ext cx="591964" cy="713616"/>
            <a:chOff x="5852243" y="2745716"/>
            <a:chExt cx="591964" cy="776892"/>
          </a:xfrm>
        </p:grpSpPr>
        <p:sp>
          <p:nvSpPr>
            <p:cNvPr id="40" name="Pfeil nach rechts 39"/>
            <p:cNvSpPr/>
            <p:nvPr/>
          </p:nvSpPr>
          <p:spPr>
            <a:xfrm rot="5400000">
              <a:off x="5849219" y="2927620"/>
              <a:ext cx="741679" cy="448297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Textfeld 40"/>
            <p:cNvSpPr txBox="1"/>
            <p:nvPr/>
          </p:nvSpPr>
          <p:spPr>
            <a:xfrm rot="16200000">
              <a:off x="5788050" y="2809909"/>
              <a:ext cx="68238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sz="1600" dirty="0" smtClean="0">
                  <a:latin typeface="+mn-lt"/>
                  <a:ea typeface="Tahoma" pitchFamily="34" charset="0"/>
                  <a:cs typeface="Tahoma" pitchFamily="34" charset="0"/>
                </a:rPr>
                <a:t> </a:t>
              </a:r>
              <a:r>
                <a:rPr lang="de-DE" sz="2000" dirty="0" smtClean="0">
                  <a:latin typeface="Arial"/>
                  <a:ea typeface="Tahoma" pitchFamily="34" charset="0"/>
                  <a:cs typeface="Arial"/>
                </a:rPr>
                <a:t>…</a:t>
              </a:r>
              <a:endParaRPr lang="de-DE" sz="2000" dirty="0"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" name="Pfeil nach rechts 49"/>
          <p:cNvSpPr/>
          <p:nvPr/>
        </p:nvSpPr>
        <p:spPr>
          <a:xfrm rot="5400000">
            <a:off x="6063193" y="2435985"/>
            <a:ext cx="681271" cy="44829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/>
          <p:cNvSpPr txBox="1"/>
          <p:nvPr/>
        </p:nvSpPr>
        <p:spPr>
          <a:xfrm rot="16200000">
            <a:off x="5999609" y="2325982"/>
            <a:ext cx="626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latin typeface="Arial"/>
                <a:ea typeface="Tahoma" pitchFamily="34" charset="0"/>
                <a:cs typeface="Arial"/>
              </a:rPr>
              <a:t>…</a:t>
            </a:r>
            <a:endParaRPr lang="de-DE" sz="2000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Pfeil nach rechts 52"/>
          <p:cNvSpPr/>
          <p:nvPr/>
        </p:nvSpPr>
        <p:spPr>
          <a:xfrm rot="5400000">
            <a:off x="6687412" y="2418399"/>
            <a:ext cx="681270" cy="44829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/>
          <p:cNvSpPr txBox="1"/>
          <p:nvPr/>
        </p:nvSpPr>
        <p:spPr>
          <a:xfrm rot="16200000">
            <a:off x="6623829" y="2313275"/>
            <a:ext cx="626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de-DE" sz="2000" dirty="0" smtClean="0">
                <a:latin typeface="Arial"/>
                <a:ea typeface="Tahoma" pitchFamily="34" charset="0"/>
                <a:cs typeface="Arial"/>
              </a:rPr>
              <a:t>…</a:t>
            </a:r>
            <a:endParaRPr lang="de-DE" sz="2000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6156175" y="2885099"/>
            <a:ext cx="491258" cy="867641"/>
            <a:chOff x="5969199" y="3610124"/>
            <a:chExt cx="491258" cy="1064612"/>
          </a:xfrm>
        </p:grpSpPr>
        <p:sp>
          <p:nvSpPr>
            <p:cNvPr id="56" name="Pfeil nach rechts 55"/>
            <p:cNvSpPr/>
            <p:nvPr/>
          </p:nvSpPr>
          <p:spPr>
            <a:xfrm rot="5400000">
              <a:off x="5793461" y="4007740"/>
              <a:ext cx="885695" cy="448297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Textfeld 56"/>
            <p:cNvSpPr txBox="1"/>
            <p:nvPr/>
          </p:nvSpPr>
          <p:spPr>
            <a:xfrm rot="16200000">
              <a:off x="5725626" y="3853697"/>
              <a:ext cx="948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sz="1600" dirty="0" smtClean="0">
                  <a:latin typeface="+mn-lt"/>
                  <a:ea typeface="Tahoma" pitchFamily="34" charset="0"/>
                  <a:cs typeface="Tahoma" pitchFamily="34" charset="0"/>
                </a:rPr>
                <a:t> file2</a:t>
              </a:r>
              <a:endParaRPr lang="de-DE" sz="1600" dirty="0"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9" name="Pfeil nach rechts 58"/>
          <p:cNvSpPr/>
          <p:nvPr/>
        </p:nvSpPr>
        <p:spPr>
          <a:xfrm rot="5400000">
            <a:off x="6699389" y="3160375"/>
            <a:ext cx="721827" cy="44829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/>
          <p:cNvSpPr txBox="1"/>
          <p:nvPr/>
        </p:nvSpPr>
        <p:spPr>
          <a:xfrm rot="16200000">
            <a:off x="6637393" y="3033596"/>
            <a:ext cx="773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dirty="0" smtClean="0">
                <a:latin typeface="+mn-lt"/>
                <a:ea typeface="Tahoma" pitchFamily="34" charset="0"/>
                <a:cs typeface="Tahoma" pitchFamily="34" charset="0"/>
              </a:rPr>
              <a:t> file2</a:t>
            </a:r>
            <a:endParaRPr lang="de-DE" sz="1600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5997766" y="817354"/>
            <a:ext cx="913306" cy="466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server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5508104" y="5089331"/>
            <a:ext cx="576064" cy="667778"/>
            <a:chOff x="5940152" y="5468127"/>
            <a:chExt cx="576064" cy="726990"/>
          </a:xfrm>
        </p:grpSpPr>
        <p:sp>
          <p:nvSpPr>
            <p:cNvPr id="62" name="Flussdiagramm: Verbindungsstelle 61"/>
            <p:cNvSpPr/>
            <p:nvPr/>
          </p:nvSpPr>
          <p:spPr>
            <a:xfrm>
              <a:off x="5940152" y="5480850"/>
              <a:ext cx="576064" cy="609906"/>
            </a:xfrm>
            <a:prstGeom prst="flowChartConnector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5979907" y="5468127"/>
              <a:ext cx="514026" cy="726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QC</a:t>
              </a:r>
              <a:endParaRPr lang="de-DE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6139825" y="5084735"/>
            <a:ext cx="576064" cy="576513"/>
            <a:chOff x="5923801" y="5463124"/>
            <a:chExt cx="576064" cy="627632"/>
          </a:xfrm>
        </p:grpSpPr>
        <p:sp>
          <p:nvSpPr>
            <p:cNvPr id="66" name="Flussdiagramm: Verbindungsstelle 65"/>
            <p:cNvSpPr/>
            <p:nvPr/>
          </p:nvSpPr>
          <p:spPr>
            <a:xfrm>
              <a:off x="5923801" y="5480844"/>
              <a:ext cx="576064" cy="609912"/>
            </a:xfrm>
            <a:prstGeom prst="flowChartConnector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5954484" y="5463124"/>
              <a:ext cx="514026" cy="373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QC</a:t>
              </a:r>
              <a:endParaRPr lang="de-DE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6804248" y="5085184"/>
            <a:ext cx="576064" cy="576064"/>
            <a:chOff x="5940152" y="5463612"/>
            <a:chExt cx="576064" cy="627144"/>
          </a:xfrm>
        </p:grpSpPr>
        <p:sp>
          <p:nvSpPr>
            <p:cNvPr id="69" name="Flussdiagramm: Verbindungsstelle 68"/>
            <p:cNvSpPr/>
            <p:nvPr/>
          </p:nvSpPr>
          <p:spPr>
            <a:xfrm>
              <a:off x="5940152" y="5480849"/>
              <a:ext cx="576064" cy="609907"/>
            </a:xfrm>
            <a:prstGeom prst="flowChartConnector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5962435" y="5463612"/>
              <a:ext cx="514026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QC</a:t>
              </a:r>
              <a:endParaRPr lang="de-DE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" name="Pfeil nach rechts 10"/>
          <p:cNvSpPr/>
          <p:nvPr/>
        </p:nvSpPr>
        <p:spPr>
          <a:xfrm>
            <a:off x="2771801" y="1323349"/>
            <a:ext cx="3461094" cy="23344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0" name="Gerade Verbindung mit Pfeil 119"/>
          <p:cNvCxnSpPr/>
          <p:nvPr/>
        </p:nvCxnSpPr>
        <p:spPr>
          <a:xfrm flipV="1">
            <a:off x="1259632" y="5733256"/>
            <a:ext cx="0" cy="21602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/>
          <p:cNvCxnSpPr/>
          <p:nvPr/>
        </p:nvCxnSpPr>
        <p:spPr>
          <a:xfrm flipV="1">
            <a:off x="2411760" y="5733256"/>
            <a:ext cx="0" cy="324000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/>
          <p:cNvCxnSpPr/>
          <p:nvPr/>
        </p:nvCxnSpPr>
        <p:spPr>
          <a:xfrm flipV="1">
            <a:off x="3491880" y="5733256"/>
            <a:ext cx="0" cy="576064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>
            <a:off x="7108631" y="5661248"/>
            <a:ext cx="0" cy="648000"/>
          </a:xfrm>
          <a:prstGeom prst="line">
            <a:avLst/>
          </a:prstGeom>
          <a:ln w="317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>
            <a:off x="6423284" y="5517232"/>
            <a:ext cx="0" cy="504056"/>
          </a:xfrm>
          <a:prstGeom prst="line">
            <a:avLst/>
          </a:prstGeom>
          <a:ln w="317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flipH="1">
            <a:off x="5804088" y="5661248"/>
            <a:ext cx="1" cy="288000"/>
          </a:xfrm>
          <a:prstGeom prst="line">
            <a:avLst/>
          </a:prstGeom>
          <a:ln w="317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H="1">
            <a:off x="1251681" y="5957231"/>
            <a:ext cx="4572000" cy="0"/>
          </a:xfrm>
          <a:prstGeom prst="line">
            <a:avLst/>
          </a:prstGeom>
          <a:ln w="317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flipH="1">
            <a:off x="2412264" y="6046023"/>
            <a:ext cx="4032000" cy="0"/>
          </a:xfrm>
          <a:prstGeom prst="line">
            <a:avLst/>
          </a:prstGeom>
          <a:ln w="317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 flipH="1">
            <a:off x="3492384" y="6309320"/>
            <a:ext cx="3636000" cy="0"/>
          </a:xfrm>
          <a:prstGeom prst="line">
            <a:avLst/>
          </a:prstGeom>
          <a:ln w="317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mit Pfeil 2"/>
          <p:cNvCxnSpPr/>
          <p:nvPr/>
        </p:nvCxnSpPr>
        <p:spPr>
          <a:xfrm flipH="1" flipV="1">
            <a:off x="6516216" y="1461170"/>
            <a:ext cx="1152128" cy="8116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 rot="4843476">
            <a:off x="6704272" y="3209255"/>
            <a:ext cx="25527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latin typeface="+mn-lt"/>
                <a:ea typeface="Tahoma" pitchFamily="34" charset="0"/>
                <a:cs typeface="Tahoma" pitchFamily="34" charset="0"/>
              </a:rPr>
              <a:t>NUM_EXEC_THREADS=3</a:t>
            </a:r>
            <a:endParaRPr lang="de-DE" dirty="0"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 idx="4294967295"/>
          </p:nvPr>
        </p:nvSpPr>
        <p:spPr>
          <a:xfrm>
            <a:off x="2928938" y="447675"/>
            <a:ext cx="5529262" cy="5715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QC Work-flow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398840" y="6356350"/>
            <a:ext cx="2133600" cy="365125"/>
          </a:xfrm>
        </p:spPr>
        <p:txBody>
          <a:bodyPr/>
          <a:lstStyle/>
          <a:p>
            <a:pPr>
              <a:defRPr/>
            </a:pPr>
            <a:fld id="{F9DF57CA-C081-40EC-9687-52F47C5A60CD}" type="datetime1">
              <a:rPr lang="de-DE"/>
              <a:pPr>
                <a:defRPr/>
              </a:pPr>
              <a:t>17.04.2013</a:t>
            </a:fld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 sz="14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8280920" cy="533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29655" y="908720"/>
            <a:ext cx="8229600" cy="52089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b="1" dirty="0" smtClean="0">
                <a:latin typeface="+mj-lt"/>
              </a:rPr>
              <a:t>Installation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1" name="Titel 10"/>
          <p:cNvSpPr>
            <a:spLocks noGrp="1"/>
          </p:cNvSpPr>
          <p:nvPr>
            <p:ph type="title" idx="4294967295"/>
          </p:nvPr>
        </p:nvSpPr>
        <p:spPr>
          <a:xfrm>
            <a:off x="2928938" y="447675"/>
            <a:ext cx="5529262" cy="5715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398840" y="6356350"/>
            <a:ext cx="2133600" cy="365125"/>
          </a:xfrm>
        </p:spPr>
        <p:txBody>
          <a:bodyPr/>
          <a:lstStyle/>
          <a:p>
            <a:pPr>
              <a:defRPr/>
            </a:pPr>
            <a:fld id="{F9DF57CA-C081-40EC-9687-52F47C5A60CD}" type="datetime1">
              <a:rPr lang="de-DE"/>
              <a:pPr>
                <a:defRPr/>
              </a:pPr>
              <a:t>17.04.2013</a:t>
            </a:fld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29654" y="1340768"/>
            <a:ext cx="82736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sz="2200" dirty="0" err="1" smtClean="0">
                <a:latin typeface="+mj-lt"/>
              </a:rPr>
              <a:t>Requirements</a:t>
            </a:r>
            <a:r>
              <a:rPr lang="de-DE" sz="2200" dirty="0" smtClean="0">
                <a:latin typeface="+mj-lt"/>
              </a:rPr>
              <a:t>: NetCDF-4, c/</a:t>
            </a:r>
            <a:r>
              <a:rPr lang="de-DE" sz="2200" dirty="0" err="1" smtClean="0">
                <a:latin typeface="+mj-lt"/>
              </a:rPr>
              <a:t>c++</a:t>
            </a:r>
            <a:r>
              <a:rPr lang="de-DE" sz="2200" dirty="0" smtClean="0">
                <a:latin typeface="+mj-lt"/>
              </a:rPr>
              <a:t> </a:t>
            </a:r>
            <a:r>
              <a:rPr lang="de-DE" sz="2200" dirty="0" err="1" smtClean="0">
                <a:latin typeface="+mj-lt"/>
              </a:rPr>
              <a:t>compiler</a:t>
            </a:r>
            <a:r>
              <a:rPr lang="de-DE" sz="2200" dirty="0" smtClean="0">
                <a:latin typeface="+mj-lt"/>
              </a:rPr>
              <a:t> </a:t>
            </a:r>
            <a:r>
              <a:rPr lang="de-DE" sz="2200" dirty="0" err="1" smtClean="0">
                <a:latin typeface="+mj-lt"/>
              </a:rPr>
              <a:t>and</a:t>
            </a:r>
            <a:r>
              <a:rPr lang="de-DE" sz="2200" dirty="0" smtClean="0">
                <a:latin typeface="+mj-lt"/>
              </a:rPr>
              <a:t> </a:t>
            </a:r>
            <a:r>
              <a:rPr lang="de-DE" sz="2200" dirty="0" err="1" smtClean="0">
                <a:latin typeface="+mj-lt"/>
              </a:rPr>
              <a:t>bash</a:t>
            </a:r>
            <a:r>
              <a:rPr lang="de-DE" sz="2200" dirty="0" smtClean="0">
                <a:latin typeface="+mj-lt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200" dirty="0" err="1" smtClean="0">
                <a:latin typeface="+mj-lt"/>
              </a:rPr>
              <a:t>Get</a:t>
            </a:r>
            <a:r>
              <a:rPr lang="de-DE" sz="2200" dirty="0" smtClean="0">
                <a:latin typeface="+mj-lt"/>
              </a:rPr>
              <a:t> </a:t>
            </a:r>
            <a:r>
              <a:rPr lang="de-DE" sz="2200" dirty="0" err="1" smtClean="0">
                <a:latin typeface="+mj-lt"/>
              </a:rPr>
              <a:t>software</a:t>
            </a:r>
            <a:r>
              <a:rPr lang="de-DE" sz="2200" dirty="0" smtClean="0">
                <a:latin typeface="+mj-lt"/>
              </a:rPr>
              <a:t> </a:t>
            </a:r>
            <a:r>
              <a:rPr lang="de-DE" sz="2200" dirty="0" err="1" smtClean="0">
                <a:latin typeface="+mj-lt"/>
              </a:rPr>
              <a:t>package</a:t>
            </a:r>
            <a:r>
              <a:rPr lang="de-DE" sz="2200" dirty="0" smtClean="0">
                <a:latin typeface="+mj-lt"/>
              </a:rPr>
              <a:t> </a:t>
            </a:r>
            <a:r>
              <a:rPr lang="de-DE" sz="2200" dirty="0" err="1" smtClean="0">
                <a:latin typeface="+mj-lt"/>
              </a:rPr>
              <a:t>from</a:t>
            </a:r>
            <a:r>
              <a:rPr lang="de-DE" sz="2200" dirty="0" smtClean="0">
                <a:latin typeface="+mj-lt"/>
              </a:rPr>
              <a:t> </a:t>
            </a:r>
            <a:r>
              <a:rPr lang="de-DE" sz="2200" dirty="0" err="1" smtClean="0">
                <a:latin typeface="+mj-lt"/>
              </a:rPr>
              <a:t>svn</a:t>
            </a:r>
            <a:r>
              <a:rPr lang="de-DE" sz="2200" dirty="0" smtClean="0">
                <a:latin typeface="+mj-lt"/>
              </a:rPr>
              <a:t> </a:t>
            </a:r>
            <a:r>
              <a:rPr lang="de-DE" sz="2200" dirty="0" err="1" smtClean="0">
                <a:latin typeface="+mj-lt"/>
              </a:rPr>
              <a:t>repository</a:t>
            </a:r>
            <a:r>
              <a:rPr lang="de-DE" sz="2200" dirty="0" smtClean="0">
                <a:latin typeface="+mj-lt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200" dirty="0" err="1" smtClean="0">
                <a:latin typeface="+mj-lt"/>
              </a:rPr>
              <a:t>Install</a:t>
            </a:r>
            <a:r>
              <a:rPr lang="de-DE" sz="2200" dirty="0" smtClean="0">
                <a:latin typeface="+mj-lt"/>
              </a:rPr>
              <a:t> (</a:t>
            </a:r>
            <a:r>
              <a:rPr lang="de-DE" sz="2200" dirty="0" err="1" smtClean="0">
                <a:latin typeface="+mj-lt"/>
              </a:rPr>
              <a:t>runs</a:t>
            </a:r>
            <a:r>
              <a:rPr lang="de-DE" sz="2200" dirty="0" smtClean="0">
                <a:latin typeface="+mj-lt"/>
              </a:rPr>
              <a:t> a </a:t>
            </a:r>
            <a:r>
              <a:rPr lang="de-DE" sz="2200" dirty="0" err="1" smtClean="0">
                <a:latin typeface="+mj-lt"/>
              </a:rPr>
              <a:t>Makefile</a:t>
            </a:r>
            <a:r>
              <a:rPr lang="de-DE" sz="2200" dirty="0" smtClean="0">
                <a:latin typeface="+mj-lt"/>
              </a:rPr>
              <a:t>).</a:t>
            </a:r>
            <a:endParaRPr lang="de-DE" sz="2200" dirty="0"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9656" y="5262299"/>
            <a:ext cx="8273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 smtClean="0">
                <a:latin typeface="+mj-lt"/>
              </a:rPr>
              <a:t>Execution</a:t>
            </a:r>
            <a:endParaRPr lang="de-DE" sz="2800" b="1" dirty="0" smtClean="0">
              <a:latin typeface="+mj-lt"/>
            </a:endParaRPr>
          </a:p>
          <a:p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sz="1900" dirty="0" err="1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de-DE" sz="1900" dirty="0" smtClean="0">
                <a:latin typeface="Courier New" pitchFamily="49" charset="0"/>
                <a:cs typeface="Courier New" pitchFamily="49" charset="0"/>
              </a:rPr>
              <a:t>/QC/</a:t>
            </a:r>
            <a:r>
              <a:rPr lang="de-DE" sz="1900" dirty="0" err="1" smtClean="0">
                <a:latin typeface="Courier New" pitchFamily="49" charset="0"/>
                <a:cs typeface="Courier New" pitchFamily="49" charset="0"/>
              </a:rPr>
              <a:t>scripts</a:t>
            </a:r>
            <a:r>
              <a:rPr lang="de-DE" sz="19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sz="1900" dirty="0" err="1" smtClean="0">
                <a:latin typeface="Courier New" pitchFamily="49" charset="0"/>
                <a:cs typeface="Courier New" pitchFamily="49" charset="0"/>
              </a:rPr>
              <a:t>qcManager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[ –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qc_conf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task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opts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de-DE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29656" y="2761764"/>
            <a:ext cx="8273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 smtClean="0">
                <a:latin typeface="+mj-lt"/>
              </a:rPr>
              <a:t>Configuration</a:t>
            </a:r>
            <a:r>
              <a:rPr lang="de-DE" sz="2800" b="1" dirty="0" smtClean="0">
                <a:latin typeface="+mj-lt"/>
              </a:rPr>
              <a:t> </a:t>
            </a:r>
            <a:r>
              <a:rPr lang="de-DE" sz="2800" b="1" dirty="0">
                <a:latin typeface="+mj-lt"/>
              </a:rPr>
              <a:t>F</a:t>
            </a:r>
            <a:r>
              <a:rPr lang="de-DE" sz="2800" b="1" dirty="0" smtClean="0">
                <a:latin typeface="+mj-lt"/>
              </a:rPr>
              <a:t>iles </a:t>
            </a:r>
            <a:r>
              <a:rPr lang="de-DE" sz="2800" b="1" dirty="0" err="1" smtClean="0">
                <a:latin typeface="+mj-lt"/>
              </a:rPr>
              <a:t>and</a:t>
            </a:r>
            <a:r>
              <a:rPr lang="de-DE" sz="2800" b="1" dirty="0" smtClean="0">
                <a:latin typeface="+mj-lt"/>
              </a:rPr>
              <a:t> </a:t>
            </a:r>
            <a:r>
              <a:rPr lang="de-DE" sz="2800" b="1" dirty="0" err="1" smtClean="0">
                <a:latin typeface="+mj-lt"/>
              </a:rPr>
              <a:t>Tables</a:t>
            </a:r>
            <a:endParaRPr lang="de-DE" sz="2800" b="1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9654" y="3260984"/>
            <a:ext cx="82736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sz="2200" dirty="0" err="1" smtClean="0">
                <a:latin typeface="+mj-lt"/>
              </a:rPr>
              <a:t>CORDEX_variable_requirement_table</a:t>
            </a:r>
            <a:endParaRPr lang="de-DE" sz="22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2200" dirty="0" err="1" smtClean="0">
                <a:latin typeface="+mn-lt"/>
              </a:rPr>
              <a:t>CORDEX_archive_design</a:t>
            </a:r>
            <a:endParaRPr lang="de-DE" sz="22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2200" dirty="0" smtClean="0">
                <a:latin typeface="+mj-lt"/>
              </a:rPr>
              <a:t>QC.xlsx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DE" sz="2200" dirty="0" smtClean="0">
                <a:latin typeface="+mj-lt"/>
              </a:rPr>
              <a:t>Check-list 	 (</a:t>
            </a:r>
            <a:r>
              <a:rPr lang="de-DE" sz="2200" dirty="0" err="1" smtClean="0">
                <a:latin typeface="+mj-lt"/>
              </a:rPr>
              <a:t>CORDEX_check-list.conf</a:t>
            </a:r>
            <a:r>
              <a:rPr lang="de-DE" sz="2200" dirty="0" smtClean="0">
                <a:latin typeface="+mj-lt"/>
              </a:rPr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e-DE" sz="2200" dirty="0" err="1" smtClean="0">
                <a:latin typeface="+mj-lt"/>
              </a:rPr>
              <a:t>Control</a:t>
            </a:r>
            <a:r>
              <a:rPr lang="de-DE" sz="2200" dirty="0" smtClean="0">
                <a:latin typeface="+mj-lt"/>
              </a:rPr>
              <a:t> </a:t>
            </a:r>
            <a:r>
              <a:rPr lang="de-DE" sz="2200" dirty="0" err="1" smtClean="0">
                <a:latin typeface="+mj-lt"/>
              </a:rPr>
              <a:t>of</a:t>
            </a:r>
            <a:r>
              <a:rPr lang="de-DE" sz="2200" dirty="0" smtClean="0">
                <a:latin typeface="+mj-lt"/>
              </a:rPr>
              <a:t> QC	 (</a:t>
            </a:r>
            <a:r>
              <a:rPr lang="de-DE" sz="2200" dirty="0" err="1" smtClean="0">
                <a:latin typeface="+mj-lt"/>
              </a:rPr>
              <a:t>CORDEX_qc_conf</a:t>
            </a:r>
            <a:r>
              <a:rPr lang="de-DE" sz="2200" dirty="0" smtClean="0">
                <a:latin typeface="+mj-lt"/>
              </a:rPr>
              <a:t>, [</a:t>
            </a:r>
            <a:r>
              <a:rPr lang="de-DE" sz="2200" dirty="0" err="1" smtClean="0">
                <a:latin typeface="+mj-lt"/>
              </a:rPr>
              <a:t>task</a:t>
            </a:r>
            <a:r>
              <a:rPr lang="de-DE" sz="2200" dirty="0" smtClean="0">
                <a:latin typeface="+mj-lt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136212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5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SVN QC Directory Structure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5536" y="1268760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QC-0.4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├── </a:t>
            </a:r>
            <a:r>
              <a:rPr lang="en-US" sz="2400" dirty="0" smtClean="0">
                <a:solidFill>
                  <a:srgbClr val="00B050"/>
                </a:solidFill>
              </a:rPr>
              <a:t>bin</a:t>
            </a:r>
            <a:r>
              <a:rPr lang="en-US" sz="2400" dirty="0" smtClean="0"/>
              <a:t>		</a:t>
            </a:r>
            <a:r>
              <a:rPr lang="en-US" sz="2000" dirty="0" smtClean="0"/>
              <a:t>compiled </a:t>
            </a:r>
            <a:r>
              <a:rPr lang="en-US" sz="2000" dirty="0" err="1" smtClean="0"/>
              <a:t>executables</a:t>
            </a:r>
            <a:r>
              <a:rPr lang="en-US" sz="2000" dirty="0" smtClean="0"/>
              <a:t>; initially empty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├── </a:t>
            </a:r>
            <a:r>
              <a:rPr lang="en-US" sz="2400" dirty="0" smtClean="0">
                <a:solidFill>
                  <a:srgbClr val="00B050"/>
                </a:solidFill>
              </a:rPr>
              <a:t>doc</a:t>
            </a:r>
            <a:r>
              <a:rPr lang="en-US" sz="2400" dirty="0" smtClean="0"/>
              <a:t>		</a:t>
            </a:r>
            <a:r>
              <a:rPr lang="en-US" sz="2000" dirty="0" smtClean="0"/>
              <a:t>generated by </a:t>
            </a:r>
            <a:r>
              <a:rPr lang="en-US" sz="2000" dirty="0" err="1" smtClean="0"/>
              <a:t>doxygen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├── DoW.txt		</a:t>
            </a:r>
            <a:r>
              <a:rPr lang="en-US" sz="2000" dirty="0" smtClean="0"/>
              <a:t>disclaimer of warranty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├── </a:t>
            </a:r>
            <a:r>
              <a:rPr lang="en-US" sz="2400" dirty="0" smtClean="0">
                <a:solidFill>
                  <a:srgbClr val="00B050"/>
                </a:solidFill>
              </a:rPr>
              <a:t>example</a:t>
            </a:r>
            <a:r>
              <a:rPr lang="en-US" sz="2400" dirty="0" smtClean="0"/>
              <a:t>	</a:t>
            </a:r>
            <a:r>
              <a:rPr lang="en-US" sz="2000" dirty="0" smtClean="0"/>
              <a:t>proves successful installation</a:t>
            </a:r>
            <a:r>
              <a:rPr lang="en-US" sz="2400" dirty="0" smtClean="0"/>
              <a:t>	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├── </a:t>
            </a:r>
            <a:r>
              <a:rPr lang="en-US" sz="2400" dirty="0" smtClean="0">
                <a:solidFill>
                  <a:srgbClr val="00B050"/>
                </a:solidFill>
              </a:rPr>
              <a:t>include	</a:t>
            </a: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000" dirty="0" smtClean="0"/>
              <a:t>C/C++ header files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├── install		</a:t>
            </a:r>
            <a:r>
              <a:rPr lang="en-US" sz="2000" dirty="0" smtClean="0"/>
              <a:t>stand-alone install script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├── </a:t>
            </a:r>
            <a:r>
              <a:rPr lang="en-US" sz="2400" dirty="0" smtClean="0">
                <a:solidFill>
                  <a:srgbClr val="00B050"/>
                </a:solidFill>
              </a:rPr>
              <a:t>local		</a:t>
            </a:r>
            <a:r>
              <a:rPr lang="en-US" sz="2000" dirty="0" err="1" smtClean="0"/>
              <a:t>netcdf</a:t>
            </a:r>
            <a:r>
              <a:rPr lang="en-US" sz="2000" dirty="0" smtClean="0"/>
              <a:t>, hdf5, </a:t>
            </a:r>
            <a:r>
              <a:rPr lang="en-US" sz="2000" dirty="0" err="1" smtClean="0"/>
              <a:t>zlib</a:t>
            </a:r>
            <a:r>
              <a:rPr lang="en-US" sz="2000" dirty="0" smtClean="0"/>
              <a:t>; initially empty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├── </a:t>
            </a:r>
            <a:r>
              <a:rPr lang="en-US" sz="2400" dirty="0" err="1" smtClean="0"/>
              <a:t>Makefile</a:t>
            </a:r>
            <a:r>
              <a:rPr lang="en-US" sz="2400" dirty="0" smtClean="0"/>
              <a:t>	</a:t>
            </a:r>
            <a:r>
              <a:rPr lang="en-US" sz="2000" dirty="0" smtClean="0"/>
              <a:t>generation of </a:t>
            </a:r>
            <a:r>
              <a:rPr lang="en-US" sz="2000" dirty="0" err="1" smtClean="0"/>
              <a:t>executables</a:t>
            </a:r>
            <a:r>
              <a:rPr lang="en-US" sz="2000" dirty="0" smtClean="0"/>
              <a:t> (scripts/install.sh)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├── Readme.txt	</a:t>
            </a:r>
            <a:r>
              <a:rPr lang="en-US" sz="2000" dirty="0" smtClean="0"/>
              <a:t>brief introduction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├── </a:t>
            </a:r>
            <a:r>
              <a:rPr lang="en-US" sz="2400" dirty="0" smtClean="0">
                <a:solidFill>
                  <a:srgbClr val="00B050"/>
                </a:solidFill>
              </a:rPr>
              <a:t>scripts		</a:t>
            </a:r>
            <a:r>
              <a:rPr lang="en-US" sz="2000" dirty="0" smtClean="0"/>
              <a:t>bash scripts (almost)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 smtClean="0"/>
              <a:t> ├── </a:t>
            </a:r>
            <a:r>
              <a:rPr lang="en-US" sz="2400" dirty="0" err="1" smtClean="0">
                <a:solidFill>
                  <a:srgbClr val="00B050"/>
                </a:solidFill>
              </a:rPr>
              <a:t>src</a:t>
            </a:r>
            <a:r>
              <a:rPr lang="en-US" sz="2400" dirty="0" smtClean="0">
                <a:solidFill>
                  <a:srgbClr val="00B050"/>
                </a:solidFill>
              </a:rPr>
              <a:t>		</a:t>
            </a:r>
            <a:r>
              <a:rPr lang="en-US" sz="2000" dirty="0" smtClean="0"/>
              <a:t>C/C++ sources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dirty="0" smtClean="0"/>
              <a:t>└── </a:t>
            </a:r>
            <a:r>
              <a:rPr lang="en-US" sz="2400" dirty="0" smtClean="0">
                <a:solidFill>
                  <a:srgbClr val="00B050"/>
                </a:solidFill>
              </a:rPr>
              <a:t>tables		</a:t>
            </a:r>
            <a:r>
              <a:rPr lang="en-US" sz="2000" dirty="0" smtClean="0"/>
              <a:t>CORDEX standard tables and requirements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253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QC Package after SVN download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31496" y="768761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/>
              <a:t>doc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└── </a:t>
            </a:r>
            <a:r>
              <a:rPr lang="en-US" sz="2000" dirty="0"/>
              <a:t>qc-user-manual.pdf</a:t>
            </a:r>
            <a:br>
              <a:rPr lang="en-US" sz="2000" dirty="0"/>
            </a:br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/>
              <a:t>include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├── </a:t>
            </a:r>
            <a:r>
              <a:rPr lang="en-US" sz="2000" dirty="0" err="1" smtClean="0"/>
              <a:t>annotation.h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│      </a:t>
            </a:r>
            <a:r>
              <a:rPr lang="en-US" sz="2000" dirty="0" smtClean="0"/>
              <a:t>├── </a:t>
            </a:r>
            <a:r>
              <a:rPr lang="en-US" sz="2000" dirty="0" smtClean="0">
                <a:solidFill>
                  <a:srgbClr val="FF0000"/>
                </a:solidFill>
              </a:rPr>
              <a:t>... </a:t>
            </a:r>
            <a:r>
              <a:rPr lang="en-US" sz="2000" dirty="0">
                <a:solidFill>
                  <a:srgbClr val="FF0000"/>
                </a:solidFill>
              </a:rPr>
              <a:t>more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/>
              <a:t>local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└── source						</a:t>
            </a:r>
            <a:r>
              <a:rPr lang="en-US" sz="2000" dirty="0" smtClean="0">
                <a:solidFill>
                  <a:srgbClr val="FF0000"/>
                </a:solidFill>
              </a:rPr>
              <a:t>empty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/>
              <a:t>scripts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├── </a:t>
            </a:r>
            <a:r>
              <a:rPr lang="en-US" sz="2000" dirty="0">
                <a:solidFill>
                  <a:srgbClr val="FF0000"/>
                </a:solidFill>
              </a:rPr>
              <a:t>...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├── </a:t>
            </a:r>
            <a:r>
              <a:rPr lang="en-US" sz="2000" dirty="0"/>
              <a:t>install.sh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├── </a:t>
            </a:r>
            <a:r>
              <a:rPr lang="en-US" sz="2000" dirty="0" err="1"/>
              <a:t>qcConfigurator</a:t>
            </a:r>
            <a:r>
              <a:rPr lang="en-US" sz="2000" dirty="0"/>
              <a:t> -&gt; qcConfigurator-120705.bash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├── </a:t>
            </a:r>
            <a:r>
              <a:rPr lang="en-US" sz="2000" dirty="0" err="1"/>
              <a:t>qcExecutor_FS</a:t>
            </a:r>
            <a:r>
              <a:rPr lang="en-US" sz="2000" dirty="0"/>
              <a:t> -&gt; qcExecutor_FS-120705.bash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├── </a:t>
            </a:r>
            <a:r>
              <a:rPr lang="en-US" sz="2000" dirty="0"/>
              <a:t>QC_INSTALL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├── </a:t>
            </a:r>
            <a:r>
              <a:rPr lang="en-US" sz="2000" dirty="0" err="1"/>
              <a:t>qcManager</a:t>
            </a:r>
            <a:r>
              <a:rPr lang="en-US" sz="2000" dirty="0"/>
              <a:t> -&gt; qcManager-120705.bash</a:t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</a:t>
            </a:r>
            <a:r>
              <a:rPr lang="en-US" sz="2000" dirty="0" smtClean="0"/>
              <a:t>   └── </a:t>
            </a:r>
            <a:r>
              <a:rPr lang="en-US" sz="2000" dirty="0" smtClean="0">
                <a:solidFill>
                  <a:srgbClr val="FF0000"/>
                </a:solidFill>
              </a:rPr>
              <a:t>...</a:t>
            </a:r>
            <a:endParaRPr lang="de-DE" sz="2000" dirty="0">
              <a:solidFill>
                <a:srgbClr val="FF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2771800" y="2852936"/>
            <a:ext cx="4968552" cy="0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7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r"/>
            <a:r>
              <a:rPr lang="en-US" dirty="0" smtClean="0"/>
              <a:t>after SVN download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494184" y="6356350"/>
            <a:ext cx="2133600" cy="365125"/>
          </a:xfrm>
        </p:spPr>
        <p:txBody>
          <a:bodyPr/>
          <a:lstStyle/>
          <a:p>
            <a:fld id="{A5543408-A75E-44D9-9C53-2A246485E03B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31496" y="788960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2000" dirty="0" smtClean="0"/>
              <a:t>├── </a:t>
            </a:r>
            <a:r>
              <a:rPr lang="en-US" sz="2000" dirty="0" err="1"/>
              <a:t>src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│</a:t>
            </a:r>
            <a:r>
              <a:rPr lang="en-US" sz="2000" dirty="0"/>
              <a:t>   ├── </a:t>
            </a:r>
            <a:r>
              <a:rPr lang="en-US" sz="2000" dirty="0">
                <a:solidFill>
                  <a:srgbClr val="FF0000"/>
                </a:solidFill>
              </a:rPr>
              <a:t>stand-alone C/C++ </a:t>
            </a:r>
            <a:r>
              <a:rPr lang="en-US" sz="2000" dirty="0" smtClean="0">
                <a:solidFill>
                  <a:srgbClr val="FF0000"/>
                </a:solidFill>
              </a:rPr>
              <a:t>utilities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/>
              <a:t> │</a:t>
            </a:r>
            <a:r>
              <a:rPr lang="en-US" sz="2000" dirty="0"/>
              <a:t>   ├── </a:t>
            </a:r>
            <a:r>
              <a:rPr lang="en-US" sz="2000" dirty="0" smtClean="0"/>
              <a:t>InFile.cpp 				</a:t>
            </a:r>
            <a:r>
              <a:rPr lang="en-US" sz="2000" dirty="0" smtClean="0">
                <a:solidFill>
                  <a:srgbClr val="FF0000"/>
                </a:solidFill>
              </a:rPr>
              <a:t>(class)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/>
              <a:t> │</a:t>
            </a:r>
            <a:r>
              <a:rPr lang="en-US" sz="2000" dirty="0"/>
              <a:t>   ├── </a:t>
            </a:r>
            <a:r>
              <a:rPr lang="en-US" sz="2000" dirty="0" smtClean="0"/>
              <a:t>QC_CORDEX.cpp			</a:t>
            </a:r>
            <a:r>
              <a:rPr lang="en-US" sz="2000" dirty="0" smtClean="0">
                <a:solidFill>
                  <a:srgbClr val="FF0000"/>
                </a:solidFill>
              </a:rPr>
              <a:t>(class)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/>
              <a:t> │</a:t>
            </a:r>
            <a:r>
              <a:rPr lang="en-US" sz="2000" dirty="0"/>
              <a:t>   ├── </a:t>
            </a:r>
            <a:r>
              <a:rPr lang="en-US" sz="2000" dirty="0" smtClean="0"/>
              <a:t>qC_main.cpp 				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prog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/>
              <a:t> │</a:t>
            </a:r>
            <a:r>
              <a:rPr lang="en-US" sz="2000" dirty="0"/>
              <a:t>   ├── </a:t>
            </a:r>
            <a:r>
              <a:rPr lang="en-US" sz="2000" dirty="0" smtClean="0"/>
              <a:t>syncFiles.cpp 				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prog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/>
              <a:t> │</a:t>
            </a:r>
            <a:r>
              <a:rPr lang="en-US" sz="2000" dirty="0"/>
              <a:t>   └── </a:t>
            </a:r>
            <a:r>
              <a:rPr lang="en-US" sz="2000" dirty="0" smtClean="0">
                <a:solidFill>
                  <a:srgbClr val="FF0000"/>
                </a:solidFill>
              </a:rPr>
              <a:t>more C</a:t>
            </a:r>
            <a:r>
              <a:rPr lang="en-US" sz="2000" dirty="0">
                <a:solidFill>
                  <a:srgbClr val="FF0000"/>
                </a:solidFill>
              </a:rPr>
              <a:t>++ </a:t>
            </a:r>
            <a:r>
              <a:rPr lang="en-US" sz="2000" dirty="0" smtClean="0">
                <a:solidFill>
                  <a:srgbClr val="FF0000"/>
                </a:solidFill>
              </a:rPr>
              <a:t>classes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200" dirty="0" smtClean="0"/>
              <a:t> </a:t>
            </a:r>
            <a:r>
              <a:rPr lang="en-US" sz="2000" dirty="0" smtClean="0"/>
              <a:t>└── </a:t>
            </a:r>
            <a:r>
              <a:rPr lang="en-US" sz="2000" dirty="0"/>
              <a:t>tables</a:t>
            </a:r>
            <a:br>
              <a:rPr lang="en-US" sz="2000" dirty="0"/>
            </a:br>
            <a:r>
              <a:rPr lang="en-US" sz="2000" dirty="0" smtClean="0"/>
              <a:t>         </a:t>
            </a:r>
            <a:r>
              <a:rPr lang="en-US" sz="2000" dirty="0"/>
              <a:t>├── README.TXT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 smtClean="0"/>
              <a:t>       └── </a:t>
            </a:r>
            <a:r>
              <a:rPr lang="en-US" sz="2000" dirty="0" err="1"/>
              <a:t>SVN_defaults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</a:t>
            </a:r>
            <a:r>
              <a:rPr lang="en-US" sz="2000" dirty="0" smtClean="0"/>
              <a:t>              </a:t>
            </a:r>
            <a:r>
              <a:rPr lang="en-US" sz="2000" dirty="0"/>
              <a:t>├── CORDEX_archive_design_110628.csv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smtClean="0"/>
              <a:t>             </a:t>
            </a:r>
            <a:r>
              <a:rPr lang="en-US" sz="2000" dirty="0"/>
              <a:t>├── </a:t>
            </a:r>
            <a:r>
              <a:rPr lang="en-US" sz="2000" dirty="0" err="1"/>
              <a:t>CORDEX_check-list.conf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</a:t>
            </a:r>
            <a:r>
              <a:rPr lang="en-US" sz="2000" dirty="0" smtClean="0"/>
              <a:t>            ├── </a:t>
            </a:r>
            <a:r>
              <a:rPr lang="en-US" sz="2000" dirty="0" err="1"/>
              <a:t>CORDEX_qc.conf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 </a:t>
            </a:r>
            <a:r>
              <a:rPr lang="en-US" sz="2000" dirty="0" smtClean="0"/>
              <a:t>           </a:t>
            </a:r>
            <a:r>
              <a:rPr lang="en-US" sz="2000" dirty="0"/>
              <a:t>├── CORDEX_time_table.csv</a:t>
            </a:r>
            <a:br>
              <a:rPr lang="en-US" sz="2000" dirty="0"/>
            </a:br>
            <a:r>
              <a:rPr lang="en-US" sz="2000" dirty="0" smtClean="0"/>
              <a:t>                 ├── </a:t>
            </a:r>
            <a:r>
              <a:rPr lang="en-US" sz="2000" dirty="0"/>
              <a:t>CORDEX_variables_requirement_table_130218.csv</a:t>
            </a:r>
            <a:br>
              <a:rPr lang="en-US" sz="2000" dirty="0"/>
            </a:br>
            <a:r>
              <a:rPr lang="en-US" sz="2000" dirty="0"/>
              <a:t>       </a:t>
            </a:r>
            <a:r>
              <a:rPr lang="en-US" sz="2000" dirty="0" smtClean="0"/>
              <a:t>          </a:t>
            </a:r>
            <a:r>
              <a:rPr lang="en-US" sz="2000" dirty="0"/>
              <a:t>└── QC.xlsx</a:t>
            </a:r>
            <a:br>
              <a:rPr lang="en-US" sz="2000" dirty="0"/>
            </a:b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1489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lnSpc>
            <a:spcPct val="150000"/>
          </a:lnSpc>
          <a:defRPr dirty="0">
            <a:latin typeface="Tahoma" pitchFamily="34" charset="0"/>
            <a:ea typeface="Tahoma" pitchFamily="34" charset="0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Bildschirmpräsentation (4:3)</PresentationFormat>
  <Paragraphs>398</Paragraphs>
  <Slides>29</Slides>
  <Notes>24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Larissa-Design</vt:lpstr>
      <vt:lpstr>PowerPoint-Präsentation</vt:lpstr>
      <vt:lpstr>Quality Control (QC)</vt:lpstr>
      <vt:lpstr>QC Work-flow: data to be checked</vt:lpstr>
      <vt:lpstr>QC Work-flow</vt:lpstr>
      <vt:lpstr>QC Work-flow</vt:lpstr>
      <vt:lpstr>Getting started</vt:lpstr>
      <vt:lpstr>SVN QC Directory Structure </vt:lpstr>
      <vt:lpstr>QC Package after SVN download </vt:lpstr>
      <vt:lpstr>after SVN download </vt:lpstr>
      <vt:lpstr>install</vt:lpstr>
      <vt:lpstr>install</vt:lpstr>
      <vt:lpstr>after installation</vt:lpstr>
      <vt:lpstr>after installation</vt:lpstr>
      <vt:lpstr>after installation</vt:lpstr>
      <vt:lpstr>QC Check-list</vt:lpstr>
      <vt:lpstr>QC Output</vt:lpstr>
      <vt:lpstr>QC Output – directory view</vt:lpstr>
      <vt:lpstr>QC Output: check logs</vt:lpstr>
      <vt:lpstr>QC Output: time series</vt:lpstr>
      <vt:lpstr>QC Output Directory Structure</vt:lpstr>
      <vt:lpstr>QC results: sub-directories</vt:lpstr>
      <vt:lpstr>QC session logs</vt:lpstr>
      <vt:lpstr>Setting Options</vt:lpstr>
      <vt:lpstr>Setting Options</vt:lpstr>
      <vt:lpstr>Outlook: QC-0.5  </vt:lpstr>
      <vt:lpstr>QC Extension </vt:lpstr>
      <vt:lpstr>Distributed (ESGF) QC Architecture </vt:lpstr>
      <vt:lpstr>Distributed (ESGF) QC Architecture </vt:lpstr>
      <vt:lpstr>Merged ESGF Data + QC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Jana Meyer</dc:creator>
  <cp:lastModifiedBy>Heinz-Dieter Hollweg</cp:lastModifiedBy>
  <cp:revision>233</cp:revision>
  <dcterms:created xsi:type="dcterms:W3CDTF">2010-02-23T08:33:49Z</dcterms:created>
  <dcterms:modified xsi:type="dcterms:W3CDTF">2013-04-17T07:39:39Z</dcterms:modified>
</cp:coreProperties>
</file>